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59" r:id="rId6"/>
    <p:sldId id="258" r:id="rId7"/>
    <p:sldId id="261" r:id="rId8"/>
    <p:sldId id="262" r:id="rId9"/>
    <p:sldId id="268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3324D-7C59-4A1D-B82E-03833073B257}" v="3" dt="2023-10-06T12:12:31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081" autoAdjust="0"/>
  </p:normalViewPr>
  <p:slideViewPr>
    <p:cSldViewPr snapToGrid="0">
      <p:cViewPr varScale="1">
        <p:scale>
          <a:sx n="92" d="100"/>
          <a:sy n="92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den Jeeves Agnes: H&amp;F" userId="ab87231c-9956-4831-b1d7-707b379ae2d9" providerId="ADAL" clId="{EA53324D-7C59-4A1D-B82E-03833073B257}"/>
    <pc:docChg chg="custSel addSld delSld modSld">
      <pc:chgData name="Marsden Jeeves Agnes: H&amp;F" userId="ab87231c-9956-4831-b1d7-707b379ae2d9" providerId="ADAL" clId="{EA53324D-7C59-4A1D-B82E-03833073B257}" dt="2023-10-06T12:12:46.072" v="7" actId="26606"/>
      <pc:docMkLst>
        <pc:docMk/>
      </pc:docMkLst>
      <pc:sldChg chg="modTransition">
        <pc:chgData name="Marsden Jeeves Agnes: H&amp;F" userId="ab87231c-9956-4831-b1d7-707b379ae2d9" providerId="ADAL" clId="{EA53324D-7C59-4A1D-B82E-03833073B257}" dt="2023-10-06T12:12:07.117" v="3"/>
        <pc:sldMkLst>
          <pc:docMk/>
          <pc:sldMk cId="26360006" sldId="257"/>
        </pc:sldMkLst>
      </pc:sldChg>
      <pc:sldChg chg="modTransition">
        <pc:chgData name="Marsden Jeeves Agnes: H&amp;F" userId="ab87231c-9956-4831-b1d7-707b379ae2d9" providerId="ADAL" clId="{EA53324D-7C59-4A1D-B82E-03833073B257}" dt="2023-10-06T12:12:07.117" v="3"/>
        <pc:sldMkLst>
          <pc:docMk/>
          <pc:sldMk cId="3771713351" sldId="258"/>
        </pc:sldMkLst>
      </pc:sldChg>
      <pc:sldChg chg="modTransition">
        <pc:chgData name="Marsden Jeeves Agnes: H&amp;F" userId="ab87231c-9956-4831-b1d7-707b379ae2d9" providerId="ADAL" clId="{EA53324D-7C59-4A1D-B82E-03833073B257}" dt="2023-10-06T12:12:07.117" v="3"/>
        <pc:sldMkLst>
          <pc:docMk/>
          <pc:sldMk cId="3438443880" sldId="259"/>
        </pc:sldMkLst>
      </pc:sldChg>
      <pc:sldChg chg="modTransition">
        <pc:chgData name="Marsden Jeeves Agnes: H&amp;F" userId="ab87231c-9956-4831-b1d7-707b379ae2d9" providerId="ADAL" clId="{EA53324D-7C59-4A1D-B82E-03833073B257}" dt="2023-10-06T12:12:07.117" v="3"/>
        <pc:sldMkLst>
          <pc:docMk/>
          <pc:sldMk cId="3434528404" sldId="261"/>
        </pc:sldMkLst>
      </pc:sldChg>
      <pc:sldChg chg="modTransition">
        <pc:chgData name="Marsden Jeeves Agnes: H&amp;F" userId="ab87231c-9956-4831-b1d7-707b379ae2d9" providerId="ADAL" clId="{EA53324D-7C59-4A1D-B82E-03833073B257}" dt="2023-10-06T12:12:07.117" v="3"/>
        <pc:sldMkLst>
          <pc:docMk/>
          <pc:sldMk cId="4101430477" sldId="262"/>
        </pc:sldMkLst>
      </pc:sldChg>
      <pc:sldChg chg="modTransition">
        <pc:chgData name="Marsden Jeeves Agnes: H&amp;F" userId="ab87231c-9956-4831-b1d7-707b379ae2d9" providerId="ADAL" clId="{EA53324D-7C59-4A1D-B82E-03833073B257}" dt="2023-10-06T12:12:07.117" v="3"/>
        <pc:sldMkLst>
          <pc:docMk/>
          <pc:sldMk cId="4179740783" sldId="268"/>
        </pc:sldMkLst>
      </pc:sldChg>
      <pc:sldChg chg="delSp add modTransition modAnim">
        <pc:chgData name="Marsden Jeeves Agnes: H&amp;F" userId="ab87231c-9956-4831-b1d7-707b379ae2d9" providerId="ADAL" clId="{EA53324D-7C59-4A1D-B82E-03833073B257}" dt="2023-10-06T12:12:07.117" v="3"/>
        <pc:sldMkLst>
          <pc:docMk/>
          <pc:sldMk cId="1452066610" sldId="271"/>
        </pc:sldMkLst>
        <pc:picChg chg="del">
          <ac:chgData name="Marsden Jeeves Agnes: H&amp;F" userId="ab87231c-9956-4831-b1d7-707b379ae2d9" providerId="ADAL" clId="{EA53324D-7C59-4A1D-B82E-03833073B257}" dt="2023-10-06T12:12:07.117" v="3"/>
          <ac:picMkLst>
            <pc:docMk/>
            <pc:sldMk cId="1452066610" sldId="271"/>
            <ac:picMk id="24" creationId="{D78B6FD9-7DE0-EAA8-2658-3E33B8A617D6}"/>
          </ac:picMkLst>
        </pc:picChg>
      </pc:sldChg>
      <pc:sldChg chg="delSp add modTransition setBg modAnim delDesignElem">
        <pc:chgData name="Marsden Jeeves Agnes: H&amp;F" userId="ab87231c-9956-4831-b1d7-707b379ae2d9" providerId="ADAL" clId="{EA53324D-7C59-4A1D-B82E-03833073B257}" dt="2023-10-06T12:12:07.117" v="3"/>
        <pc:sldMkLst>
          <pc:docMk/>
          <pc:sldMk cId="2985595609" sldId="272"/>
        </pc:sldMkLst>
        <pc:spChg chg="del">
          <ac:chgData name="Marsden Jeeves Agnes: H&amp;F" userId="ab87231c-9956-4831-b1d7-707b379ae2d9" providerId="ADAL" clId="{EA53324D-7C59-4A1D-B82E-03833073B257}" dt="2023-10-06T12:11:50.953" v="2"/>
          <ac:spMkLst>
            <pc:docMk/>
            <pc:sldMk cId="2985595609" sldId="272"/>
            <ac:spMk id="19" creationId="{2E442304-DDBD-4F7B-8017-36BCC863FB40}"/>
          </ac:spMkLst>
        </pc:spChg>
        <pc:spChg chg="del">
          <ac:chgData name="Marsden Jeeves Agnes: H&amp;F" userId="ab87231c-9956-4831-b1d7-707b379ae2d9" providerId="ADAL" clId="{EA53324D-7C59-4A1D-B82E-03833073B257}" dt="2023-10-06T12:11:50.953" v="2"/>
          <ac:spMkLst>
            <pc:docMk/>
            <pc:sldMk cId="2985595609" sldId="272"/>
            <ac:spMk id="36" creationId="{5E107275-3853-46FD-A241-DE4355A42675}"/>
          </ac:spMkLst>
        </pc:spChg>
        <pc:picChg chg="del">
          <ac:chgData name="Marsden Jeeves Agnes: H&amp;F" userId="ab87231c-9956-4831-b1d7-707b379ae2d9" providerId="ADAL" clId="{EA53324D-7C59-4A1D-B82E-03833073B257}" dt="2023-10-06T12:12:07.117" v="3"/>
          <ac:picMkLst>
            <pc:docMk/>
            <pc:sldMk cId="2985595609" sldId="272"/>
            <ac:picMk id="23" creationId="{D751B43C-2FC0-2441-9AE6-BF224484BD2B}"/>
          </ac:picMkLst>
        </pc:picChg>
      </pc:sldChg>
      <pc:sldChg chg="addSp delSp modSp add mod modTransition setBg modAnim delDesignElem">
        <pc:chgData name="Marsden Jeeves Agnes: H&amp;F" userId="ab87231c-9956-4831-b1d7-707b379ae2d9" providerId="ADAL" clId="{EA53324D-7C59-4A1D-B82E-03833073B257}" dt="2023-10-06T12:12:46.072" v="7" actId="26606"/>
        <pc:sldMkLst>
          <pc:docMk/>
          <pc:sldMk cId="4020594360" sldId="273"/>
        </pc:sldMkLst>
        <pc:spChg chg="mod">
          <ac:chgData name="Marsden Jeeves Agnes: H&amp;F" userId="ab87231c-9956-4831-b1d7-707b379ae2d9" providerId="ADAL" clId="{EA53324D-7C59-4A1D-B82E-03833073B257}" dt="2023-10-06T12:12:46.072" v="7" actId="26606"/>
          <ac:spMkLst>
            <pc:docMk/>
            <pc:sldMk cId="4020594360" sldId="273"/>
            <ac:spMk id="3" creationId="{9DA52CE5-7FD5-D5C8-2D1F-7787C220F7D6}"/>
          </ac:spMkLst>
        </pc:spChg>
        <pc:spChg chg="add">
          <ac:chgData name="Marsden Jeeves Agnes: H&amp;F" userId="ab87231c-9956-4831-b1d7-707b379ae2d9" providerId="ADAL" clId="{EA53324D-7C59-4A1D-B82E-03833073B257}" dt="2023-10-06T12:12:46.072" v="7" actId="26606"/>
          <ac:spMkLst>
            <pc:docMk/>
            <pc:sldMk cId="4020594360" sldId="273"/>
            <ac:spMk id="5" creationId="{907EF6B7-1338-4443-8C46-6A318D952DFD}"/>
          </ac:spMkLst>
        </pc:spChg>
        <pc:spChg chg="add">
          <ac:chgData name="Marsden Jeeves Agnes: H&amp;F" userId="ab87231c-9956-4831-b1d7-707b379ae2d9" providerId="ADAL" clId="{EA53324D-7C59-4A1D-B82E-03833073B257}" dt="2023-10-06T12:12:46.072" v="7" actId="26606"/>
          <ac:spMkLst>
            <pc:docMk/>
            <pc:sldMk cId="4020594360" sldId="273"/>
            <ac:spMk id="6" creationId="{DAAE4CDD-124C-4DCF-9584-B6033B545DD5}"/>
          </ac:spMkLst>
        </pc:spChg>
        <pc:spChg chg="add">
          <ac:chgData name="Marsden Jeeves Agnes: H&amp;F" userId="ab87231c-9956-4831-b1d7-707b379ae2d9" providerId="ADAL" clId="{EA53324D-7C59-4A1D-B82E-03833073B257}" dt="2023-10-06T12:12:46.072" v="7" actId="26606"/>
          <ac:spMkLst>
            <pc:docMk/>
            <pc:sldMk cId="4020594360" sldId="273"/>
            <ac:spMk id="7" creationId="{081E4A58-353D-44AE-B2FC-2A74E2E400F7}"/>
          </ac:spMkLst>
        </pc:spChg>
        <pc:spChg chg="del">
          <ac:chgData name="Marsden Jeeves Agnes: H&amp;F" userId="ab87231c-9956-4831-b1d7-707b379ae2d9" providerId="ADAL" clId="{EA53324D-7C59-4A1D-B82E-03833073B257}" dt="2023-10-06T12:11:50.953" v="2"/>
          <ac:spMkLst>
            <pc:docMk/>
            <pc:sldMk cId="4020594360" sldId="273"/>
            <ac:spMk id="8" creationId="{907EF6B7-1338-4443-8C46-6A318D952DFD}"/>
          </ac:spMkLst>
        </pc:spChg>
        <pc:spChg chg="del">
          <ac:chgData name="Marsden Jeeves Agnes: H&amp;F" userId="ab87231c-9956-4831-b1d7-707b379ae2d9" providerId="ADAL" clId="{EA53324D-7C59-4A1D-B82E-03833073B257}" dt="2023-10-06T12:11:50.953" v="2"/>
          <ac:spMkLst>
            <pc:docMk/>
            <pc:sldMk cId="4020594360" sldId="273"/>
            <ac:spMk id="10" creationId="{DAAE4CDD-124C-4DCF-9584-B6033B545DD5}"/>
          </ac:spMkLst>
        </pc:spChg>
        <pc:spChg chg="del">
          <ac:chgData name="Marsden Jeeves Agnes: H&amp;F" userId="ab87231c-9956-4831-b1d7-707b379ae2d9" providerId="ADAL" clId="{EA53324D-7C59-4A1D-B82E-03833073B257}" dt="2023-10-06T12:11:50.953" v="2"/>
          <ac:spMkLst>
            <pc:docMk/>
            <pc:sldMk cId="4020594360" sldId="273"/>
            <ac:spMk id="12" creationId="{081E4A58-353D-44AE-B2FC-2A74E2E400F7}"/>
          </ac:spMkLst>
        </pc:spChg>
        <pc:picChg chg="del">
          <ac:chgData name="Marsden Jeeves Agnes: H&amp;F" userId="ab87231c-9956-4831-b1d7-707b379ae2d9" providerId="ADAL" clId="{EA53324D-7C59-4A1D-B82E-03833073B257}" dt="2023-10-06T12:12:07.117" v="3"/>
          <ac:picMkLst>
            <pc:docMk/>
            <pc:sldMk cId="4020594360" sldId="273"/>
            <ac:picMk id="19" creationId="{F6E4079A-E696-7DF0-7CF2-C22102383CFA}"/>
          </ac:picMkLst>
        </pc:picChg>
      </pc:sldChg>
      <pc:sldChg chg="delSp add del setBg delDesignElem">
        <pc:chgData name="Marsden Jeeves Agnes: H&amp;F" userId="ab87231c-9956-4831-b1d7-707b379ae2d9" providerId="ADAL" clId="{EA53324D-7C59-4A1D-B82E-03833073B257}" dt="2023-10-06T12:12:40.966" v="6" actId="47"/>
        <pc:sldMkLst>
          <pc:docMk/>
          <pc:sldMk cId="1925911243" sldId="274"/>
        </pc:sldMkLst>
        <pc:spChg chg="del">
          <ac:chgData name="Marsden Jeeves Agnes: H&amp;F" userId="ab87231c-9956-4831-b1d7-707b379ae2d9" providerId="ADAL" clId="{EA53324D-7C59-4A1D-B82E-03833073B257}" dt="2023-10-06T12:12:31.397" v="5"/>
          <ac:spMkLst>
            <pc:docMk/>
            <pc:sldMk cId="1925911243" sldId="274"/>
            <ac:spMk id="8" creationId="{907EF6B7-1338-4443-8C46-6A318D952DFD}"/>
          </ac:spMkLst>
        </pc:spChg>
        <pc:spChg chg="del">
          <ac:chgData name="Marsden Jeeves Agnes: H&amp;F" userId="ab87231c-9956-4831-b1d7-707b379ae2d9" providerId="ADAL" clId="{EA53324D-7C59-4A1D-B82E-03833073B257}" dt="2023-10-06T12:12:31.397" v="5"/>
          <ac:spMkLst>
            <pc:docMk/>
            <pc:sldMk cId="1925911243" sldId="274"/>
            <ac:spMk id="10" creationId="{DAAE4CDD-124C-4DCF-9584-B6033B545DD5}"/>
          </ac:spMkLst>
        </pc:spChg>
        <pc:spChg chg="del">
          <ac:chgData name="Marsden Jeeves Agnes: H&amp;F" userId="ab87231c-9956-4831-b1d7-707b379ae2d9" providerId="ADAL" clId="{EA53324D-7C59-4A1D-B82E-03833073B257}" dt="2023-10-06T12:12:31.397" v="5"/>
          <ac:spMkLst>
            <pc:docMk/>
            <pc:sldMk cId="1925911243" sldId="274"/>
            <ac:spMk id="12" creationId="{081E4A58-353D-44AE-B2FC-2A74E2E400F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79CDD-8F19-49F1-856A-92AC8ECDB6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D0AA5FA-D3F6-4310-ADAA-9409CEC8E3FD}">
      <dgm:prSet/>
      <dgm:spPr/>
      <dgm:t>
        <a:bodyPr/>
        <a:lstStyle/>
        <a:p>
          <a:r>
            <a:rPr lang="en-GB"/>
            <a:t>Social Value is a concept that refers to the positive impact that public services and businesses can have on the wellbeing of individuals, communities and the environment (Local Government Association). </a:t>
          </a:r>
          <a:endParaRPr lang="en-US"/>
        </a:p>
      </dgm:t>
    </dgm:pt>
    <dgm:pt modelId="{D7AA669D-1620-4676-AD9C-C0F6D0A79FF0}" type="parTrans" cxnId="{1A15DD90-CFEF-490A-BF15-7CB583ECD58F}">
      <dgm:prSet/>
      <dgm:spPr/>
      <dgm:t>
        <a:bodyPr/>
        <a:lstStyle/>
        <a:p>
          <a:endParaRPr lang="en-US"/>
        </a:p>
      </dgm:t>
    </dgm:pt>
    <dgm:pt modelId="{043632EF-1138-46E6-BE2D-AEB6ABACC56D}" type="sibTrans" cxnId="{1A15DD90-CFEF-490A-BF15-7CB583ECD58F}">
      <dgm:prSet/>
      <dgm:spPr/>
      <dgm:t>
        <a:bodyPr/>
        <a:lstStyle/>
        <a:p>
          <a:endParaRPr lang="en-US"/>
        </a:p>
      </dgm:t>
    </dgm:pt>
    <dgm:pt modelId="{474E72EB-04DD-48BD-88CF-20373DE61C2A}">
      <dgm:prSet/>
      <dgm:spPr/>
      <dgm:t>
        <a:bodyPr/>
        <a:lstStyle/>
        <a:p>
          <a:r>
            <a:rPr lang="en-GB" dirty="0"/>
            <a:t>[A] real opportunity to leverage our annual buying power to achieve meaningful outcomes for local people. </a:t>
          </a:r>
        </a:p>
        <a:p>
          <a:r>
            <a:rPr lang="en-GB" dirty="0"/>
            <a:t>If £1 is spent on the delivery of services, can that same £1 be used also to produce a wider benefit to the community?</a:t>
          </a:r>
          <a:endParaRPr lang="en-US" dirty="0"/>
        </a:p>
      </dgm:t>
    </dgm:pt>
    <dgm:pt modelId="{A301E796-B7AD-4FD4-8CFE-1A9200520BA7}" type="parTrans" cxnId="{BE362C92-224E-4B87-93BB-5E5C3CA8E502}">
      <dgm:prSet/>
      <dgm:spPr/>
      <dgm:t>
        <a:bodyPr/>
        <a:lstStyle/>
        <a:p>
          <a:endParaRPr lang="en-US"/>
        </a:p>
      </dgm:t>
    </dgm:pt>
    <dgm:pt modelId="{28996121-6020-4BD3-A0A7-1074630A4DC6}" type="sibTrans" cxnId="{BE362C92-224E-4B87-93BB-5E5C3CA8E502}">
      <dgm:prSet/>
      <dgm:spPr/>
      <dgm:t>
        <a:bodyPr/>
        <a:lstStyle/>
        <a:p>
          <a:endParaRPr lang="en-US"/>
        </a:p>
      </dgm:t>
    </dgm:pt>
    <dgm:pt modelId="{70495FCF-91D8-4B43-9F78-E9A7C3F2B00E}" type="pres">
      <dgm:prSet presAssocID="{F1579CDD-8F19-49F1-856A-92AC8ECDB623}" presName="root" presStyleCnt="0">
        <dgm:presLayoutVars>
          <dgm:dir/>
          <dgm:resizeHandles val="exact"/>
        </dgm:presLayoutVars>
      </dgm:prSet>
      <dgm:spPr/>
    </dgm:pt>
    <dgm:pt modelId="{9A09CE7B-130A-4F06-94D0-0B9269A92A74}" type="pres">
      <dgm:prSet presAssocID="{BD0AA5FA-D3F6-4310-ADAA-9409CEC8E3FD}" presName="compNode" presStyleCnt="0"/>
      <dgm:spPr/>
    </dgm:pt>
    <dgm:pt modelId="{17CB2222-FDA9-427A-93AB-6BAEC3111F21}" type="pres">
      <dgm:prSet presAssocID="{BD0AA5FA-D3F6-4310-ADAA-9409CEC8E3FD}" presName="bgRect" presStyleLbl="bgShp" presStyleIdx="0" presStyleCnt="2"/>
      <dgm:spPr/>
    </dgm:pt>
    <dgm:pt modelId="{BB4AC213-CFA1-4D52-97C3-D907200D10D8}" type="pres">
      <dgm:prSet presAssocID="{BD0AA5FA-D3F6-4310-ADAA-9409CEC8E3F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A4E466DF-0E5A-4B28-ABCB-0FF61265EF39}" type="pres">
      <dgm:prSet presAssocID="{BD0AA5FA-D3F6-4310-ADAA-9409CEC8E3FD}" presName="spaceRect" presStyleCnt="0"/>
      <dgm:spPr/>
    </dgm:pt>
    <dgm:pt modelId="{424638CC-4706-4DC3-84E5-7028FAF50894}" type="pres">
      <dgm:prSet presAssocID="{BD0AA5FA-D3F6-4310-ADAA-9409CEC8E3FD}" presName="parTx" presStyleLbl="revTx" presStyleIdx="0" presStyleCnt="2">
        <dgm:presLayoutVars>
          <dgm:chMax val="0"/>
          <dgm:chPref val="0"/>
        </dgm:presLayoutVars>
      </dgm:prSet>
      <dgm:spPr/>
    </dgm:pt>
    <dgm:pt modelId="{F9AAC883-4673-419A-94F7-68F38A74F792}" type="pres">
      <dgm:prSet presAssocID="{043632EF-1138-46E6-BE2D-AEB6ABACC56D}" presName="sibTrans" presStyleCnt="0"/>
      <dgm:spPr/>
    </dgm:pt>
    <dgm:pt modelId="{08F7125B-F9AF-48D4-8ED9-1E204D951F85}" type="pres">
      <dgm:prSet presAssocID="{474E72EB-04DD-48BD-88CF-20373DE61C2A}" presName="compNode" presStyleCnt="0"/>
      <dgm:spPr/>
    </dgm:pt>
    <dgm:pt modelId="{83FECEFE-10D0-46AD-AB33-12863DCCB256}" type="pres">
      <dgm:prSet presAssocID="{474E72EB-04DD-48BD-88CF-20373DE61C2A}" presName="bgRect" presStyleLbl="bgShp" presStyleIdx="1" presStyleCnt="2" custLinFactNeighborX="-33"/>
      <dgm:spPr/>
    </dgm:pt>
    <dgm:pt modelId="{ECC5D5B8-2F92-456F-8CD9-63ADB58344FE}" type="pres">
      <dgm:prSet presAssocID="{474E72EB-04DD-48BD-88CF-20373DE61C2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39F1C19C-7CCF-43E6-88E4-392A7C7E5481}" type="pres">
      <dgm:prSet presAssocID="{474E72EB-04DD-48BD-88CF-20373DE61C2A}" presName="spaceRect" presStyleCnt="0"/>
      <dgm:spPr/>
    </dgm:pt>
    <dgm:pt modelId="{9680CB8B-9F64-40DE-84A1-F1603E2BC70B}" type="pres">
      <dgm:prSet presAssocID="{474E72EB-04DD-48BD-88CF-20373DE61C2A}" presName="parTx" presStyleLbl="revTx" presStyleIdx="1" presStyleCnt="2" custScaleY="160659">
        <dgm:presLayoutVars>
          <dgm:chMax val="0"/>
          <dgm:chPref val="0"/>
        </dgm:presLayoutVars>
      </dgm:prSet>
      <dgm:spPr/>
    </dgm:pt>
  </dgm:ptLst>
  <dgm:cxnLst>
    <dgm:cxn modelId="{60EC3F79-8C15-425F-992E-E5424EA93DB1}" type="presOf" srcId="{BD0AA5FA-D3F6-4310-ADAA-9409CEC8E3FD}" destId="{424638CC-4706-4DC3-84E5-7028FAF50894}" srcOrd="0" destOrd="0" presId="urn:microsoft.com/office/officeart/2018/2/layout/IconVerticalSolidList"/>
    <dgm:cxn modelId="{1A15DD90-CFEF-490A-BF15-7CB583ECD58F}" srcId="{F1579CDD-8F19-49F1-856A-92AC8ECDB623}" destId="{BD0AA5FA-D3F6-4310-ADAA-9409CEC8E3FD}" srcOrd="0" destOrd="0" parTransId="{D7AA669D-1620-4676-AD9C-C0F6D0A79FF0}" sibTransId="{043632EF-1138-46E6-BE2D-AEB6ABACC56D}"/>
    <dgm:cxn modelId="{BE362C92-224E-4B87-93BB-5E5C3CA8E502}" srcId="{F1579CDD-8F19-49F1-856A-92AC8ECDB623}" destId="{474E72EB-04DD-48BD-88CF-20373DE61C2A}" srcOrd="1" destOrd="0" parTransId="{A301E796-B7AD-4FD4-8CFE-1A9200520BA7}" sibTransId="{28996121-6020-4BD3-A0A7-1074630A4DC6}"/>
    <dgm:cxn modelId="{0E3F5FE7-A2D7-4187-A871-DF3F6BC9ADB0}" type="presOf" srcId="{474E72EB-04DD-48BD-88CF-20373DE61C2A}" destId="{9680CB8B-9F64-40DE-84A1-F1603E2BC70B}" srcOrd="0" destOrd="0" presId="urn:microsoft.com/office/officeart/2018/2/layout/IconVerticalSolidList"/>
    <dgm:cxn modelId="{78EDACFC-16E0-4E4E-9100-58F998AFF2D8}" type="presOf" srcId="{F1579CDD-8F19-49F1-856A-92AC8ECDB623}" destId="{70495FCF-91D8-4B43-9F78-E9A7C3F2B00E}" srcOrd="0" destOrd="0" presId="urn:microsoft.com/office/officeart/2018/2/layout/IconVerticalSolidList"/>
    <dgm:cxn modelId="{18B9A4D4-DDFC-46C6-BBE4-77753060FBDE}" type="presParOf" srcId="{70495FCF-91D8-4B43-9F78-E9A7C3F2B00E}" destId="{9A09CE7B-130A-4F06-94D0-0B9269A92A74}" srcOrd="0" destOrd="0" presId="urn:microsoft.com/office/officeart/2018/2/layout/IconVerticalSolidList"/>
    <dgm:cxn modelId="{AD22A7C0-D7F6-46E1-BC1C-9825A6C310AB}" type="presParOf" srcId="{9A09CE7B-130A-4F06-94D0-0B9269A92A74}" destId="{17CB2222-FDA9-427A-93AB-6BAEC3111F21}" srcOrd="0" destOrd="0" presId="urn:microsoft.com/office/officeart/2018/2/layout/IconVerticalSolidList"/>
    <dgm:cxn modelId="{488FFCEB-CFA8-4166-9FF5-23EC724AAE17}" type="presParOf" srcId="{9A09CE7B-130A-4F06-94D0-0B9269A92A74}" destId="{BB4AC213-CFA1-4D52-97C3-D907200D10D8}" srcOrd="1" destOrd="0" presId="urn:microsoft.com/office/officeart/2018/2/layout/IconVerticalSolidList"/>
    <dgm:cxn modelId="{33610FFD-E699-4891-AE61-7D4C8193747F}" type="presParOf" srcId="{9A09CE7B-130A-4F06-94D0-0B9269A92A74}" destId="{A4E466DF-0E5A-4B28-ABCB-0FF61265EF39}" srcOrd="2" destOrd="0" presId="urn:microsoft.com/office/officeart/2018/2/layout/IconVerticalSolidList"/>
    <dgm:cxn modelId="{FFEDA161-D24E-46C8-BF85-B146364ED226}" type="presParOf" srcId="{9A09CE7B-130A-4F06-94D0-0B9269A92A74}" destId="{424638CC-4706-4DC3-84E5-7028FAF50894}" srcOrd="3" destOrd="0" presId="urn:microsoft.com/office/officeart/2018/2/layout/IconVerticalSolidList"/>
    <dgm:cxn modelId="{2688C682-F215-4902-BF6D-4464614EF776}" type="presParOf" srcId="{70495FCF-91D8-4B43-9F78-E9A7C3F2B00E}" destId="{F9AAC883-4673-419A-94F7-68F38A74F792}" srcOrd="1" destOrd="0" presId="urn:microsoft.com/office/officeart/2018/2/layout/IconVerticalSolidList"/>
    <dgm:cxn modelId="{48F179B4-A568-424C-AA8F-51714E5DBF22}" type="presParOf" srcId="{70495FCF-91D8-4B43-9F78-E9A7C3F2B00E}" destId="{08F7125B-F9AF-48D4-8ED9-1E204D951F85}" srcOrd="2" destOrd="0" presId="urn:microsoft.com/office/officeart/2018/2/layout/IconVerticalSolidList"/>
    <dgm:cxn modelId="{057762FC-A6EF-481F-83ED-8C466B8207F4}" type="presParOf" srcId="{08F7125B-F9AF-48D4-8ED9-1E204D951F85}" destId="{83FECEFE-10D0-46AD-AB33-12863DCCB256}" srcOrd="0" destOrd="0" presId="urn:microsoft.com/office/officeart/2018/2/layout/IconVerticalSolidList"/>
    <dgm:cxn modelId="{B62506B7-C96E-499A-9FB5-97FAB9FE409F}" type="presParOf" srcId="{08F7125B-F9AF-48D4-8ED9-1E204D951F85}" destId="{ECC5D5B8-2F92-456F-8CD9-63ADB58344FE}" srcOrd="1" destOrd="0" presId="urn:microsoft.com/office/officeart/2018/2/layout/IconVerticalSolidList"/>
    <dgm:cxn modelId="{771570C0-0177-4CB3-B9C2-6C42D1E3D7C2}" type="presParOf" srcId="{08F7125B-F9AF-48D4-8ED9-1E204D951F85}" destId="{39F1C19C-7CCF-43E6-88E4-392A7C7E5481}" srcOrd="2" destOrd="0" presId="urn:microsoft.com/office/officeart/2018/2/layout/IconVerticalSolidList"/>
    <dgm:cxn modelId="{CE80695C-A48C-4660-9B9E-750879579359}" type="presParOf" srcId="{08F7125B-F9AF-48D4-8ED9-1E204D951F85}" destId="{9680CB8B-9F64-40DE-84A1-F1603E2BC7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6123F-0B7E-4FC7-B3FF-B7A43A02A9D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42D27E-F9F5-4CE9-A50C-E2BBA034D535}">
      <dgm:prSet/>
      <dgm:spPr/>
      <dgm:t>
        <a:bodyPr/>
        <a:lstStyle/>
        <a:p>
          <a:r>
            <a:rPr lang="en-GB"/>
            <a:t>Building a shared prosperity</a:t>
          </a:r>
          <a:endParaRPr lang="en-US"/>
        </a:p>
      </dgm:t>
    </dgm:pt>
    <dgm:pt modelId="{8E293354-D321-4FEC-ABA3-AD2569D2F04C}" type="parTrans" cxnId="{AF0CABBE-A326-4BB5-8489-B2D2C4B9A994}">
      <dgm:prSet/>
      <dgm:spPr/>
      <dgm:t>
        <a:bodyPr/>
        <a:lstStyle/>
        <a:p>
          <a:endParaRPr lang="en-US"/>
        </a:p>
      </dgm:t>
    </dgm:pt>
    <dgm:pt modelId="{E429C9CE-5D4A-410E-AA83-9EB38D416EBA}" type="sibTrans" cxnId="{AF0CABBE-A326-4BB5-8489-B2D2C4B9A994}">
      <dgm:prSet/>
      <dgm:spPr/>
      <dgm:t>
        <a:bodyPr/>
        <a:lstStyle/>
        <a:p>
          <a:endParaRPr lang="en-US"/>
        </a:p>
      </dgm:t>
    </dgm:pt>
    <dgm:pt modelId="{7358D395-77FA-4E1F-9A7C-411CED499872}">
      <dgm:prSet/>
      <dgm:spPr/>
      <dgm:t>
        <a:bodyPr/>
        <a:lstStyle/>
        <a:p>
          <a:r>
            <a:rPr lang="en-GB"/>
            <a:t>Doing things with residents, not to them</a:t>
          </a:r>
          <a:endParaRPr lang="en-US"/>
        </a:p>
      </dgm:t>
    </dgm:pt>
    <dgm:pt modelId="{1DD1228A-2873-4EB9-BA5D-F3AF782C85BD}" type="parTrans" cxnId="{CF8ED2F2-7C7F-409E-8D24-52C02B95124F}">
      <dgm:prSet/>
      <dgm:spPr/>
      <dgm:t>
        <a:bodyPr/>
        <a:lstStyle/>
        <a:p>
          <a:endParaRPr lang="en-US"/>
        </a:p>
      </dgm:t>
    </dgm:pt>
    <dgm:pt modelId="{BEB0FECA-4DD5-43A9-B131-4B2541B9069B}" type="sibTrans" cxnId="{CF8ED2F2-7C7F-409E-8D24-52C02B95124F}">
      <dgm:prSet/>
      <dgm:spPr/>
      <dgm:t>
        <a:bodyPr/>
        <a:lstStyle/>
        <a:p>
          <a:endParaRPr lang="en-US"/>
        </a:p>
      </dgm:t>
    </dgm:pt>
    <dgm:pt modelId="{DE1529CD-9DAF-4707-88B7-C1879AC51E60}">
      <dgm:prSet/>
      <dgm:spPr/>
      <dgm:t>
        <a:bodyPr/>
        <a:lstStyle/>
        <a:p>
          <a:r>
            <a:rPr lang="en-GB"/>
            <a:t>Creating a compassionate council</a:t>
          </a:r>
          <a:endParaRPr lang="en-US"/>
        </a:p>
      </dgm:t>
    </dgm:pt>
    <dgm:pt modelId="{C075C4DD-BE02-4EAF-9E18-CA8AEE662112}" type="parTrans" cxnId="{8A721A8E-7205-4BA1-932C-983D8A1BAF40}">
      <dgm:prSet/>
      <dgm:spPr/>
      <dgm:t>
        <a:bodyPr/>
        <a:lstStyle/>
        <a:p>
          <a:endParaRPr lang="en-US"/>
        </a:p>
      </dgm:t>
    </dgm:pt>
    <dgm:pt modelId="{875AEDD2-CC24-4628-A45F-24647B5622C9}" type="sibTrans" cxnId="{8A721A8E-7205-4BA1-932C-983D8A1BAF40}">
      <dgm:prSet/>
      <dgm:spPr/>
      <dgm:t>
        <a:bodyPr/>
        <a:lstStyle/>
        <a:p>
          <a:endParaRPr lang="en-US"/>
        </a:p>
      </dgm:t>
    </dgm:pt>
    <dgm:pt modelId="{E58CA21F-3E13-4765-B49C-F4D678254403}">
      <dgm:prSet/>
      <dgm:spPr/>
      <dgm:t>
        <a:bodyPr/>
        <a:lstStyle/>
        <a:p>
          <a:r>
            <a:rPr lang="en-GB"/>
            <a:t>Taking pride in Hammersmith &amp; Fulham</a:t>
          </a:r>
          <a:endParaRPr lang="en-US"/>
        </a:p>
      </dgm:t>
    </dgm:pt>
    <dgm:pt modelId="{54793D23-A9E4-4A64-BF22-2CBBD5843B84}" type="parTrans" cxnId="{200EF49C-0512-4EEF-A7B8-30963182F829}">
      <dgm:prSet/>
      <dgm:spPr/>
      <dgm:t>
        <a:bodyPr/>
        <a:lstStyle/>
        <a:p>
          <a:endParaRPr lang="en-US"/>
        </a:p>
      </dgm:t>
    </dgm:pt>
    <dgm:pt modelId="{06ABB245-6A12-4E9A-BB25-BC1750110DF6}" type="sibTrans" cxnId="{200EF49C-0512-4EEF-A7B8-30963182F829}">
      <dgm:prSet/>
      <dgm:spPr/>
      <dgm:t>
        <a:bodyPr/>
        <a:lstStyle/>
        <a:p>
          <a:endParaRPr lang="en-US"/>
        </a:p>
      </dgm:t>
    </dgm:pt>
    <dgm:pt modelId="{B024F323-0B30-4595-9E6B-7485B572AE0E}">
      <dgm:prSet/>
      <dgm:spPr/>
      <dgm:t>
        <a:bodyPr/>
        <a:lstStyle/>
        <a:p>
          <a:r>
            <a:rPr lang="en-GB"/>
            <a:t>Climate change</a:t>
          </a:r>
          <a:endParaRPr lang="en-US"/>
        </a:p>
      </dgm:t>
    </dgm:pt>
    <dgm:pt modelId="{7F509323-EAA6-4AE5-99CB-36CBB1325B72}" type="parTrans" cxnId="{34C16EE5-A589-4DFD-B92C-48202E824AB7}">
      <dgm:prSet/>
      <dgm:spPr/>
      <dgm:t>
        <a:bodyPr/>
        <a:lstStyle/>
        <a:p>
          <a:endParaRPr lang="en-US"/>
        </a:p>
      </dgm:t>
    </dgm:pt>
    <dgm:pt modelId="{E98F0E47-7AD1-47DE-A7AA-18BAAA34BD44}" type="sibTrans" cxnId="{34C16EE5-A589-4DFD-B92C-48202E824AB7}">
      <dgm:prSet/>
      <dgm:spPr/>
      <dgm:t>
        <a:bodyPr/>
        <a:lstStyle/>
        <a:p>
          <a:endParaRPr lang="en-US"/>
        </a:p>
      </dgm:t>
    </dgm:pt>
    <dgm:pt modelId="{CD391181-DF3D-4C96-A55A-58250E82F5CB}">
      <dgm:prSet/>
      <dgm:spPr/>
      <dgm:t>
        <a:bodyPr/>
        <a:lstStyle/>
        <a:p>
          <a:r>
            <a:rPr lang="en-GB"/>
            <a:t>Promoting social innovation </a:t>
          </a:r>
          <a:endParaRPr lang="en-US"/>
        </a:p>
      </dgm:t>
    </dgm:pt>
    <dgm:pt modelId="{CFF62E17-76A6-475E-8146-AAE2314F9BEC}" type="parTrans" cxnId="{83B2296B-6BA8-43AE-89D2-A631325D078B}">
      <dgm:prSet/>
      <dgm:spPr/>
      <dgm:t>
        <a:bodyPr/>
        <a:lstStyle/>
        <a:p>
          <a:endParaRPr lang="en-US"/>
        </a:p>
      </dgm:t>
    </dgm:pt>
    <dgm:pt modelId="{5B16C677-47E1-4DFE-8896-C1E27CBF7372}" type="sibTrans" cxnId="{83B2296B-6BA8-43AE-89D2-A631325D078B}">
      <dgm:prSet/>
      <dgm:spPr/>
      <dgm:t>
        <a:bodyPr/>
        <a:lstStyle/>
        <a:p>
          <a:endParaRPr lang="en-US"/>
        </a:p>
      </dgm:t>
    </dgm:pt>
    <dgm:pt modelId="{F5EF583C-4989-4FDE-88E6-4705E2ACABB2}" type="pres">
      <dgm:prSet presAssocID="{1BE6123F-0B7E-4FC7-B3FF-B7A43A02A9DA}" presName="diagram" presStyleCnt="0">
        <dgm:presLayoutVars>
          <dgm:dir/>
          <dgm:resizeHandles val="exact"/>
        </dgm:presLayoutVars>
      </dgm:prSet>
      <dgm:spPr/>
    </dgm:pt>
    <dgm:pt modelId="{55D79C30-AD40-4655-9C58-3D4C798A502D}" type="pres">
      <dgm:prSet presAssocID="{7242D27E-F9F5-4CE9-A50C-E2BBA034D535}" presName="node" presStyleLbl="node1" presStyleIdx="0" presStyleCnt="6">
        <dgm:presLayoutVars>
          <dgm:bulletEnabled val="1"/>
        </dgm:presLayoutVars>
      </dgm:prSet>
      <dgm:spPr/>
    </dgm:pt>
    <dgm:pt modelId="{B7086353-3F1A-43E9-A2B5-0CE67DC652BB}" type="pres">
      <dgm:prSet presAssocID="{E429C9CE-5D4A-410E-AA83-9EB38D416EBA}" presName="sibTrans" presStyleCnt="0"/>
      <dgm:spPr/>
    </dgm:pt>
    <dgm:pt modelId="{DEDD8062-70EB-4791-ACE8-5466443C8314}" type="pres">
      <dgm:prSet presAssocID="{7358D395-77FA-4E1F-9A7C-411CED499872}" presName="node" presStyleLbl="node1" presStyleIdx="1" presStyleCnt="6">
        <dgm:presLayoutVars>
          <dgm:bulletEnabled val="1"/>
        </dgm:presLayoutVars>
      </dgm:prSet>
      <dgm:spPr/>
    </dgm:pt>
    <dgm:pt modelId="{B6603D02-B762-466C-9CB9-E8615FF281EA}" type="pres">
      <dgm:prSet presAssocID="{BEB0FECA-4DD5-43A9-B131-4B2541B9069B}" presName="sibTrans" presStyleCnt="0"/>
      <dgm:spPr/>
    </dgm:pt>
    <dgm:pt modelId="{68AEEBF8-992C-4055-BC3E-10641E9B4D34}" type="pres">
      <dgm:prSet presAssocID="{DE1529CD-9DAF-4707-88B7-C1879AC51E60}" presName="node" presStyleLbl="node1" presStyleIdx="2" presStyleCnt="6">
        <dgm:presLayoutVars>
          <dgm:bulletEnabled val="1"/>
        </dgm:presLayoutVars>
      </dgm:prSet>
      <dgm:spPr/>
    </dgm:pt>
    <dgm:pt modelId="{D895CD89-B90D-4648-8659-C707D5FE4360}" type="pres">
      <dgm:prSet presAssocID="{875AEDD2-CC24-4628-A45F-24647B5622C9}" presName="sibTrans" presStyleCnt="0"/>
      <dgm:spPr/>
    </dgm:pt>
    <dgm:pt modelId="{CD653C48-3CA0-40B8-AA68-2B821F905F93}" type="pres">
      <dgm:prSet presAssocID="{E58CA21F-3E13-4765-B49C-F4D678254403}" presName="node" presStyleLbl="node1" presStyleIdx="3" presStyleCnt="6">
        <dgm:presLayoutVars>
          <dgm:bulletEnabled val="1"/>
        </dgm:presLayoutVars>
      </dgm:prSet>
      <dgm:spPr/>
    </dgm:pt>
    <dgm:pt modelId="{9156180F-C2DC-4F94-8E3A-5550C37ECCE1}" type="pres">
      <dgm:prSet presAssocID="{06ABB245-6A12-4E9A-BB25-BC1750110DF6}" presName="sibTrans" presStyleCnt="0"/>
      <dgm:spPr/>
    </dgm:pt>
    <dgm:pt modelId="{D7A02814-E228-4ADE-B351-358A90622441}" type="pres">
      <dgm:prSet presAssocID="{B024F323-0B30-4595-9E6B-7485B572AE0E}" presName="node" presStyleLbl="node1" presStyleIdx="4" presStyleCnt="6">
        <dgm:presLayoutVars>
          <dgm:bulletEnabled val="1"/>
        </dgm:presLayoutVars>
      </dgm:prSet>
      <dgm:spPr/>
    </dgm:pt>
    <dgm:pt modelId="{0C2B1ACB-075B-4916-9D8E-5B9C9EE29C0C}" type="pres">
      <dgm:prSet presAssocID="{E98F0E47-7AD1-47DE-A7AA-18BAAA34BD44}" presName="sibTrans" presStyleCnt="0"/>
      <dgm:spPr/>
    </dgm:pt>
    <dgm:pt modelId="{9A52240A-1E39-41FB-B28B-29E2EE9E01CB}" type="pres">
      <dgm:prSet presAssocID="{CD391181-DF3D-4C96-A55A-58250E82F5CB}" presName="node" presStyleLbl="node1" presStyleIdx="5" presStyleCnt="6">
        <dgm:presLayoutVars>
          <dgm:bulletEnabled val="1"/>
        </dgm:presLayoutVars>
      </dgm:prSet>
      <dgm:spPr/>
    </dgm:pt>
  </dgm:ptLst>
  <dgm:cxnLst>
    <dgm:cxn modelId="{8AE21336-8F5C-4624-8F2C-88E92DBAE410}" type="presOf" srcId="{B024F323-0B30-4595-9E6B-7485B572AE0E}" destId="{D7A02814-E228-4ADE-B351-358A90622441}" srcOrd="0" destOrd="0" presId="urn:microsoft.com/office/officeart/2005/8/layout/default"/>
    <dgm:cxn modelId="{0EFDCA5D-AB5A-430C-995D-A73545978A5B}" type="presOf" srcId="{7358D395-77FA-4E1F-9A7C-411CED499872}" destId="{DEDD8062-70EB-4791-ACE8-5466443C8314}" srcOrd="0" destOrd="0" presId="urn:microsoft.com/office/officeart/2005/8/layout/default"/>
    <dgm:cxn modelId="{83B2296B-6BA8-43AE-89D2-A631325D078B}" srcId="{1BE6123F-0B7E-4FC7-B3FF-B7A43A02A9DA}" destId="{CD391181-DF3D-4C96-A55A-58250E82F5CB}" srcOrd="5" destOrd="0" parTransId="{CFF62E17-76A6-475E-8146-AAE2314F9BEC}" sibTransId="{5B16C677-47E1-4DFE-8896-C1E27CBF7372}"/>
    <dgm:cxn modelId="{3E72244C-5E00-4BDD-9C3B-EABB94A443CA}" type="presOf" srcId="{1BE6123F-0B7E-4FC7-B3FF-B7A43A02A9DA}" destId="{F5EF583C-4989-4FDE-88E6-4705E2ACABB2}" srcOrd="0" destOrd="0" presId="urn:microsoft.com/office/officeart/2005/8/layout/default"/>
    <dgm:cxn modelId="{8A721A8E-7205-4BA1-932C-983D8A1BAF40}" srcId="{1BE6123F-0B7E-4FC7-B3FF-B7A43A02A9DA}" destId="{DE1529CD-9DAF-4707-88B7-C1879AC51E60}" srcOrd="2" destOrd="0" parTransId="{C075C4DD-BE02-4EAF-9E18-CA8AEE662112}" sibTransId="{875AEDD2-CC24-4628-A45F-24647B5622C9}"/>
    <dgm:cxn modelId="{1F57BC98-D005-431B-8240-AA25F96EA65F}" type="presOf" srcId="{DE1529CD-9DAF-4707-88B7-C1879AC51E60}" destId="{68AEEBF8-992C-4055-BC3E-10641E9B4D34}" srcOrd="0" destOrd="0" presId="urn:microsoft.com/office/officeart/2005/8/layout/default"/>
    <dgm:cxn modelId="{200EF49C-0512-4EEF-A7B8-30963182F829}" srcId="{1BE6123F-0B7E-4FC7-B3FF-B7A43A02A9DA}" destId="{E58CA21F-3E13-4765-B49C-F4D678254403}" srcOrd="3" destOrd="0" parTransId="{54793D23-A9E4-4A64-BF22-2CBBD5843B84}" sibTransId="{06ABB245-6A12-4E9A-BB25-BC1750110DF6}"/>
    <dgm:cxn modelId="{CBAEF2A2-3262-405B-A7B3-690AE849E299}" type="presOf" srcId="{E58CA21F-3E13-4765-B49C-F4D678254403}" destId="{CD653C48-3CA0-40B8-AA68-2B821F905F93}" srcOrd="0" destOrd="0" presId="urn:microsoft.com/office/officeart/2005/8/layout/default"/>
    <dgm:cxn modelId="{AF0CABBE-A326-4BB5-8489-B2D2C4B9A994}" srcId="{1BE6123F-0B7E-4FC7-B3FF-B7A43A02A9DA}" destId="{7242D27E-F9F5-4CE9-A50C-E2BBA034D535}" srcOrd="0" destOrd="0" parTransId="{8E293354-D321-4FEC-ABA3-AD2569D2F04C}" sibTransId="{E429C9CE-5D4A-410E-AA83-9EB38D416EBA}"/>
    <dgm:cxn modelId="{325B8BC2-6957-445D-9EC8-4F54584DCB45}" type="presOf" srcId="{CD391181-DF3D-4C96-A55A-58250E82F5CB}" destId="{9A52240A-1E39-41FB-B28B-29E2EE9E01CB}" srcOrd="0" destOrd="0" presId="urn:microsoft.com/office/officeart/2005/8/layout/default"/>
    <dgm:cxn modelId="{34C16EE5-A589-4DFD-B92C-48202E824AB7}" srcId="{1BE6123F-0B7E-4FC7-B3FF-B7A43A02A9DA}" destId="{B024F323-0B30-4595-9E6B-7485B572AE0E}" srcOrd="4" destOrd="0" parTransId="{7F509323-EAA6-4AE5-99CB-36CBB1325B72}" sibTransId="{E98F0E47-7AD1-47DE-A7AA-18BAAA34BD44}"/>
    <dgm:cxn modelId="{CF8ED2F2-7C7F-409E-8D24-52C02B95124F}" srcId="{1BE6123F-0B7E-4FC7-B3FF-B7A43A02A9DA}" destId="{7358D395-77FA-4E1F-9A7C-411CED499872}" srcOrd="1" destOrd="0" parTransId="{1DD1228A-2873-4EB9-BA5D-F3AF782C85BD}" sibTransId="{BEB0FECA-4DD5-43A9-B131-4B2541B9069B}"/>
    <dgm:cxn modelId="{34839AF6-C8A9-448C-8331-DF21537E8E40}" type="presOf" srcId="{7242D27E-F9F5-4CE9-A50C-E2BBA034D535}" destId="{55D79C30-AD40-4655-9C58-3D4C798A502D}" srcOrd="0" destOrd="0" presId="urn:microsoft.com/office/officeart/2005/8/layout/default"/>
    <dgm:cxn modelId="{41FFB4B7-659D-4EF8-ACEB-81355C6DB251}" type="presParOf" srcId="{F5EF583C-4989-4FDE-88E6-4705E2ACABB2}" destId="{55D79C30-AD40-4655-9C58-3D4C798A502D}" srcOrd="0" destOrd="0" presId="urn:microsoft.com/office/officeart/2005/8/layout/default"/>
    <dgm:cxn modelId="{39E5B943-C639-417D-B76D-2591442B9410}" type="presParOf" srcId="{F5EF583C-4989-4FDE-88E6-4705E2ACABB2}" destId="{B7086353-3F1A-43E9-A2B5-0CE67DC652BB}" srcOrd="1" destOrd="0" presId="urn:microsoft.com/office/officeart/2005/8/layout/default"/>
    <dgm:cxn modelId="{E6B7105D-8800-4982-9096-EC40D9F1FF6C}" type="presParOf" srcId="{F5EF583C-4989-4FDE-88E6-4705E2ACABB2}" destId="{DEDD8062-70EB-4791-ACE8-5466443C8314}" srcOrd="2" destOrd="0" presId="urn:microsoft.com/office/officeart/2005/8/layout/default"/>
    <dgm:cxn modelId="{C3102BB7-2F5D-4513-8674-FF1BE6043BD4}" type="presParOf" srcId="{F5EF583C-4989-4FDE-88E6-4705E2ACABB2}" destId="{B6603D02-B762-466C-9CB9-E8615FF281EA}" srcOrd="3" destOrd="0" presId="urn:microsoft.com/office/officeart/2005/8/layout/default"/>
    <dgm:cxn modelId="{B9442431-DCF4-4D8E-BA24-CD46C9B62710}" type="presParOf" srcId="{F5EF583C-4989-4FDE-88E6-4705E2ACABB2}" destId="{68AEEBF8-992C-4055-BC3E-10641E9B4D34}" srcOrd="4" destOrd="0" presId="urn:microsoft.com/office/officeart/2005/8/layout/default"/>
    <dgm:cxn modelId="{4479FA01-CA0C-43DC-A6B6-E0E0D4363CA6}" type="presParOf" srcId="{F5EF583C-4989-4FDE-88E6-4705E2ACABB2}" destId="{D895CD89-B90D-4648-8659-C707D5FE4360}" srcOrd="5" destOrd="0" presId="urn:microsoft.com/office/officeart/2005/8/layout/default"/>
    <dgm:cxn modelId="{67C00C4B-2BAD-4333-B1AF-894AD84102D7}" type="presParOf" srcId="{F5EF583C-4989-4FDE-88E6-4705E2ACABB2}" destId="{CD653C48-3CA0-40B8-AA68-2B821F905F93}" srcOrd="6" destOrd="0" presId="urn:microsoft.com/office/officeart/2005/8/layout/default"/>
    <dgm:cxn modelId="{A65E49F6-2283-41A6-B1E0-5904F794DC53}" type="presParOf" srcId="{F5EF583C-4989-4FDE-88E6-4705E2ACABB2}" destId="{9156180F-C2DC-4F94-8E3A-5550C37ECCE1}" srcOrd="7" destOrd="0" presId="urn:microsoft.com/office/officeart/2005/8/layout/default"/>
    <dgm:cxn modelId="{DAF93029-FB2E-43C0-A700-0BBC0EF34CE8}" type="presParOf" srcId="{F5EF583C-4989-4FDE-88E6-4705E2ACABB2}" destId="{D7A02814-E228-4ADE-B351-358A90622441}" srcOrd="8" destOrd="0" presId="urn:microsoft.com/office/officeart/2005/8/layout/default"/>
    <dgm:cxn modelId="{2D810338-8B57-4A72-A2D6-A42C685281DB}" type="presParOf" srcId="{F5EF583C-4989-4FDE-88E6-4705E2ACABB2}" destId="{0C2B1ACB-075B-4916-9D8E-5B9C9EE29C0C}" srcOrd="9" destOrd="0" presId="urn:microsoft.com/office/officeart/2005/8/layout/default"/>
    <dgm:cxn modelId="{3716B48C-E581-485C-A1D2-D3E7E0E49B17}" type="presParOf" srcId="{F5EF583C-4989-4FDE-88E6-4705E2ACABB2}" destId="{9A52240A-1E39-41FB-B28B-29E2EE9E01C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D0AA3B-B732-43B3-8A00-EAB80E47B68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979D03E-CAD5-4B60-A7DA-6D98F6F28C6C}">
      <dgm:prSet/>
      <dgm:spPr/>
      <dgm:t>
        <a:bodyPr/>
        <a:lstStyle/>
        <a:p>
          <a:r>
            <a:rPr lang="en-GB" dirty="0"/>
            <a:t>What are the priority areas for White City  in terms of Social Value?</a:t>
          </a:r>
          <a:endParaRPr lang="en-US" dirty="0"/>
        </a:p>
      </dgm:t>
    </dgm:pt>
    <dgm:pt modelId="{7ABDB79E-9F1A-45E0-97BA-EB8FFF0846B7}" type="parTrans" cxnId="{90FCC358-DF33-4AFF-8902-62CDDD657856}">
      <dgm:prSet/>
      <dgm:spPr/>
      <dgm:t>
        <a:bodyPr/>
        <a:lstStyle/>
        <a:p>
          <a:endParaRPr lang="en-US"/>
        </a:p>
      </dgm:t>
    </dgm:pt>
    <dgm:pt modelId="{6AE24111-045F-4935-A586-0AB163DD1F16}" type="sibTrans" cxnId="{90FCC358-DF33-4AFF-8902-62CDDD657856}">
      <dgm:prSet/>
      <dgm:spPr/>
      <dgm:t>
        <a:bodyPr/>
        <a:lstStyle/>
        <a:p>
          <a:endParaRPr lang="en-US"/>
        </a:p>
      </dgm:t>
    </dgm:pt>
    <dgm:pt modelId="{45D389BF-4017-44CB-ACC2-CE20A20C8D1E}">
      <dgm:prSet/>
      <dgm:spPr/>
      <dgm:t>
        <a:bodyPr/>
        <a:lstStyle/>
        <a:p>
          <a:r>
            <a:rPr lang="en-GB" dirty="0"/>
            <a:t>How can we turn these priorities into workable Social Value suggestions?</a:t>
          </a:r>
          <a:endParaRPr lang="en-US" dirty="0"/>
        </a:p>
      </dgm:t>
    </dgm:pt>
    <dgm:pt modelId="{7C18AD80-DEF8-4B65-9902-A058A5025504}" type="parTrans" cxnId="{989069BA-4373-470B-B29C-76AEBEF06CF3}">
      <dgm:prSet/>
      <dgm:spPr/>
      <dgm:t>
        <a:bodyPr/>
        <a:lstStyle/>
        <a:p>
          <a:endParaRPr lang="en-US"/>
        </a:p>
      </dgm:t>
    </dgm:pt>
    <dgm:pt modelId="{79AA7179-9F25-4A83-91AA-72FB16233956}" type="sibTrans" cxnId="{989069BA-4373-470B-B29C-76AEBEF06CF3}">
      <dgm:prSet/>
      <dgm:spPr/>
      <dgm:t>
        <a:bodyPr/>
        <a:lstStyle/>
        <a:p>
          <a:endParaRPr lang="en-US"/>
        </a:p>
      </dgm:t>
    </dgm:pt>
    <dgm:pt modelId="{19B0E9D7-807D-47F0-A35B-ADC7B8CCAB81}" type="pres">
      <dgm:prSet presAssocID="{3ED0AA3B-B732-43B3-8A00-EAB80E47B68B}" presName="root" presStyleCnt="0">
        <dgm:presLayoutVars>
          <dgm:dir/>
          <dgm:resizeHandles val="exact"/>
        </dgm:presLayoutVars>
      </dgm:prSet>
      <dgm:spPr/>
    </dgm:pt>
    <dgm:pt modelId="{C38E5974-DF68-465E-9D8A-A2E31173EA8B}" type="pres">
      <dgm:prSet presAssocID="{4979D03E-CAD5-4B60-A7DA-6D98F6F28C6C}" presName="compNode" presStyleCnt="0"/>
      <dgm:spPr/>
    </dgm:pt>
    <dgm:pt modelId="{660B0264-8652-4B23-A387-78B91E51CB78}" type="pres">
      <dgm:prSet presAssocID="{4979D03E-CAD5-4B60-A7DA-6D98F6F28C6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884ED5FC-ADD5-4668-8E5D-946B348303F5}" type="pres">
      <dgm:prSet presAssocID="{4979D03E-CAD5-4B60-A7DA-6D98F6F28C6C}" presName="spaceRect" presStyleCnt="0"/>
      <dgm:spPr/>
    </dgm:pt>
    <dgm:pt modelId="{2DDF150C-9AB5-48B9-8FE6-774EEBC61CDA}" type="pres">
      <dgm:prSet presAssocID="{4979D03E-CAD5-4B60-A7DA-6D98F6F28C6C}" presName="textRect" presStyleLbl="revTx" presStyleIdx="0" presStyleCnt="2" custScaleX="103868" custScaleY="106603">
        <dgm:presLayoutVars>
          <dgm:chMax val="1"/>
          <dgm:chPref val="1"/>
        </dgm:presLayoutVars>
      </dgm:prSet>
      <dgm:spPr/>
    </dgm:pt>
    <dgm:pt modelId="{9DCCF652-009D-4628-A13E-0D72A06F0ECC}" type="pres">
      <dgm:prSet presAssocID="{6AE24111-045F-4935-A586-0AB163DD1F16}" presName="sibTrans" presStyleCnt="0"/>
      <dgm:spPr/>
    </dgm:pt>
    <dgm:pt modelId="{FD61EDD0-AC74-4DEC-8B0F-428DC62810EF}" type="pres">
      <dgm:prSet presAssocID="{45D389BF-4017-44CB-ACC2-CE20A20C8D1E}" presName="compNode" presStyleCnt="0"/>
      <dgm:spPr/>
    </dgm:pt>
    <dgm:pt modelId="{2518A952-ABC5-4BB0-B10F-305F05226980}" type="pres">
      <dgm:prSet presAssocID="{45D389BF-4017-44CB-ACC2-CE20A20C8D1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E76EC3A5-837D-4533-B103-C5A51DDD911B}" type="pres">
      <dgm:prSet presAssocID="{45D389BF-4017-44CB-ACC2-CE20A20C8D1E}" presName="spaceRect" presStyleCnt="0"/>
      <dgm:spPr/>
    </dgm:pt>
    <dgm:pt modelId="{26C2A8E1-215A-4640-BC25-8F1D62E09D63}" type="pres">
      <dgm:prSet presAssocID="{45D389BF-4017-44CB-ACC2-CE20A20C8D1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AD7245F-3673-4059-B458-77ED0C9D1AE7}" type="presOf" srcId="{4979D03E-CAD5-4B60-A7DA-6D98F6F28C6C}" destId="{2DDF150C-9AB5-48B9-8FE6-774EEBC61CDA}" srcOrd="0" destOrd="0" presId="urn:microsoft.com/office/officeart/2018/2/layout/IconLabelList"/>
    <dgm:cxn modelId="{90FCC358-DF33-4AFF-8902-62CDDD657856}" srcId="{3ED0AA3B-B732-43B3-8A00-EAB80E47B68B}" destId="{4979D03E-CAD5-4B60-A7DA-6D98F6F28C6C}" srcOrd="0" destOrd="0" parTransId="{7ABDB79E-9F1A-45E0-97BA-EB8FFF0846B7}" sibTransId="{6AE24111-045F-4935-A586-0AB163DD1F16}"/>
    <dgm:cxn modelId="{69443F8E-FDB7-4B6E-A1D7-0F762CF01BC8}" type="presOf" srcId="{3ED0AA3B-B732-43B3-8A00-EAB80E47B68B}" destId="{19B0E9D7-807D-47F0-A35B-ADC7B8CCAB81}" srcOrd="0" destOrd="0" presId="urn:microsoft.com/office/officeart/2018/2/layout/IconLabelList"/>
    <dgm:cxn modelId="{A08242AA-91E9-4E44-AAD8-7C686D91C0E7}" type="presOf" srcId="{45D389BF-4017-44CB-ACC2-CE20A20C8D1E}" destId="{26C2A8E1-215A-4640-BC25-8F1D62E09D63}" srcOrd="0" destOrd="0" presId="urn:microsoft.com/office/officeart/2018/2/layout/IconLabelList"/>
    <dgm:cxn modelId="{989069BA-4373-470B-B29C-76AEBEF06CF3}" srcId="{3ED0AA3B-B732-43B3-8A00-EAB80E47B68B}" destId="{45D389BF-4017-44CB-ACC2-CE20A20C8D1E}" srcOrd="1" destOrd="0" parTransId="{7C18AD80-DEF8-4B65-9902-A058A5025504}" sibTransId="{79AA7179-9F25-4A83-91AA-72FB16233956}"/>
    <dgm:cxn modelId="{16EB35BF-FE6F-4FD9-A0FB-B2B832BADDF5}" type="presParOf" srcId="{19B0E9D7-807D-47F0-A35B-ADC7B8CCAB81}" destId="{C38E5974-DF68-465E-9D8A-A2E31173EA8B}" srcOrd="0" destOrd="0" presId="urn:microsoft.com/office/officeart/2018/2/layout/IconLabelList"/>
    <dgm:cxn modelId="{319E681D-FBCA-4870-B95F-E14C81FB7734}" type="presParOf" srcId="{C38E5974-DF68-465E-9D8A-A2E31173EA8B}" destId="{660B0264-8652-4B23-A387-78B91E51CB78}" srcOrd="0" destOrd="0" presId="urn:microsoft.com/office/officeart/2018/2/layout/IconLabelList"/>
    <dgm:cxn modelId="{471A3FED-8988-4BD5-9B17-1C2E0971259F}" type="presParOf" srcId="{C38E5974-DF68-465E-9D8A-A2E31173EA8B}" destId="{884ED5FC-ADD5-4668-8E5D-946B348303F5}" srcOrd="1" destOrd="0" presId="urn:microsoft.com/office/officeart/2018/2/layout/IconLabelList"/>
    <dgm:cxn modelId="{5AB36193-0D95-442E-B012-EB8F67E34AC9}" type="presParOf" srcId="{C38E5974-DF68-465E-9D8A-A2E31173EA8B}" destId="{2DDF150C-9AB5-48B9-8FE6-774EEBC61CDA}" srcOrd="2" destOrd="0" presId="urn:microsoft.com/office/officeart/2018/2/layout/IconLabelList"/>
    <dgm:cxn modelId="{029EDCBF-DB38-4EBC-82C8-F95F8349A6E3}" type="presParOf" srcId="{19B0E9D7-807D-47F0-A35B-ADC7B8CCAB81}" destId="{9DCCF652-009D-4628-A13E-0D72A06F0ECC}" srcOrd="1" destOrd="0" presId="urn:microsoft.com/office/officeart/2018/2/layout/IconLabelList"/>
    <dgm:cxn modelId="{98038C81-6FC8-43B4-8160-29E8506B5351}" type="presParOf" srcId="{19B0E9D7-807D-47F0-A35B-ADC7B8CCAB81}" destId="{FD61EDD0-AC74-4DEC-8B0F-428DC62810EF}" srcOrd="2" destOrd="0" presId="urn:microsoft.com/office/officeart/2018/2/layout/IconLabelList"/>
    <dgm:cxn modelId="{C85FC5C0-522E-4DC9-A5F8-907C8D622498}" type="presParOf" srcId="{FD61EDD0-AC74-4DEC-8B0F-428DC62810EF}" destId="{2518A952-ABC5-4BB0-B10F-305F05226980}" srcOrd="0" destOrd="0" presId="urn:microsoft.com/office/officeart/2018/2/layout/IconLabelList"/>
    <dgm:cxn modelId="{B7DF1C67-77DC-44A7-9BF8-48D88A075CBA}" type="presParOf" srcId="{FD61EDD0-AC74-4DEC-8B0F-428DC62810EF}" destId="{E76EC3A5-837D-4533-B103-C5A51DDD911B}" srcOrd="1" destOrd="0" presId="urn:microsoft.com/office/officeart/2018/2/layout/IconLabelList"/>
    <dgm:cxn modelId="{00D6F798-634B-4BA1-8542-665891457EBD}" type="presParOf" srcId="{FD61EDD0-AC74-4DEC-8B0F-428DC62810EF}" destId="{26C2A8E1-215A-4640-BC25-8F1D62E09D6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07A06-7347-475B-BADE-AE9219F8375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855553-929D-45AD-B602-FF998C6202D0}">
      <dgm:prSet/>
      <dgm:spPr/>
      <dgm:t>
        <a:bodyPr/>
        <a:lstStyle/>
        <a:p>
          <a:r>
            <a:rPr lang="en-GB"/>
            <a:t>Teaching and learning</a:t>
          </a:r>
          <a:endParaRPr lang="en-US"/>
        </a:p>
      </dgm:t>
    </dgm:pt>
    <dgm:pt modelId="{BA3AED39-4BFD-4181-95B5-A9AD3632D95F}" type="parTrans" cxnId="{C8CA27AB-6B93-48B3-9682-928C666794E1}">
      <dgm:prSet/>
      <dgm:spPr/>
      <dgm:t>
        <a:bodyPr/>
        <a:lstStyle/>
        <a:p>
          <a:endParaRPr lang="en-US"/>
        </a:p>
      </dgm:t>
    </dgm:pt>
    <dgm:pt modelId="{293D02CE-BFEC-4DF9-A2CB-62087A862A09}" type="sibTrans" cxnId="{C8CA27AB-6B93-48B3-9682-928C666794E1}">
      <dgm:prSet/>
      <dgm:spPr/>
      <dgm:t>
        <a:bodyPr/>
        <a:lstStyle/>
        <a:p>
          <a:endParaRPr lang="en-US"/>
        </a:p>
      </dgm:t>
    </dgm:pt>
    <dgm:pt modelId="{C07B37E8-BA77-4F17-87EF-33AF42D59436}">
      <dgm:prSet/>
      <dgm:spPr/>
      <dgm:t>
        <a:bodyPr/>
        <a:lstStyle/>
        <a:p>
          <a:r>
            <a:rPr lang="en-GB"/>
            <a:t>Inclusivity</a:t>
          </a:r>
          <a:endParaRPr lang="en-US"/>
        </a:p>
      </dgm:t>
    </dgm:pt>
    <dgm:pt modelId="{2A6E5BD5-4C8E-46BF-BA8D-26790464E2E2}" type="parTrans" cxnId="{A0F015FB-CD96-44AE-B469-976F651AC47C}">
      <dgm:prSet/>
      <dgm:spPr/>
      <dgm:t>
        <a:bodyPr/>
        <a:lstStyle/>
        <a:p>
          <a:endParaRPr lang="en-US"/>
        </a:p>
      </dgm:t>
    </dgm:pt>
    <dgm:pt modelId="{A003C91E-5F02-4EFF-8509-3F9C474564F0}" type="sibTrans" cxnId="{A0F015FB-CD96-44AE-B469-976F651AC47C}">
      <dgm:prSet/>
      <dgm:spPr/>
      <dgm:t>
        <a:bodyPr/>
        <a:lstStyle/>
        <a:p>
          <a:endParaRPr lang="en-US"/>
        </a:p>
      </dgm:t>
    </dgm:pt>
    <dgm:pt modelId="{5FCAA4AE-D515-4E32-936E-7AB9CBCA024C}">
      <dgm:prSet/>
      <dgm:spPr/>
      <dgm:t>
        <a:bodyPr/>
        <a:lstStyle/>
        <a:p>
          <a:r>
            <a:rPr lang="en-GB"/>
            <a:t>Connecting groups</a:t>
          </a:r>
          <a:endParaRPr lang="en-US"/>
        </a:p>
      </dgm:t>
    </dgm:pt>
    <dgm:pt modelId="{CF2E3A7A-B2BC-4AF8-A0CA-0DA733CFB793}" type="parTrans" cxnId="{A3372B33-1DEC-4AA3-A1A7-9748E1BE5F5D}">
      <dgm:prSet/>
      <dgm:spPr/>
      <dgm:t>
        <a:bodyPr/>
        <a:lstStyle/>
        <a:p>
          <a:endParaRPr lang="en-US"/>
        </a:p>
      </dgm:t>
    </dgm:pt>
    <dgm:pt modelId="{150BE06E-1394-4FDE-8813-2F24F75D55F3}" type="sibTrans" cxnId="{A3372B33-1DEC-4AA3-A1A7-9748E1BE5F5D}">
      <dgm:prSet/>
      <dgm:spPr/>
      <dgm:t>
        <a:bodyPr/>
        <a:lstStyle/>
        <a:p>
          <a:endParaRPr lang="en-US"/>
        </a:p>
      </dgm:t>
    </dgm:pt>
    <dgm:pt modelId="{47E6BC8B-91BC-4216-AAAF-438BAF4325A5}">
      <dgm:prSet/>
      <dgm:spPr/>
      <dgm:t>
        <a:bodyPr/>
        <a:lstStyle/>
        <a:p>
          <a:r>
            <a:rPr lang="en-GB"/>
            <a:t>Future-proofing services and looking ahead to how the new community hub will be used</a:t>
          </a:r>
          <a:endParaRPr lang="en-US"/>
        </a:p>
      </dgm:t>
    </dgm:pt>
    <dgm:pt modelId="{34FDE3DA-D786-476E-AD40-6BCAF2DF02A0}" type="parTrans" cxnId="{083835FD-FC5A-4E24-8BF0-70FCE1C7302E}">
      <dgm:prSet/>
      <dgm:spPr/>
      <dgm:t>
        <a:bodyPr/>
        <a:lstStyle/>
        <a:p>
          <a:endParaRPr lang="en-US"/>
        </a:p>
      </dgm:t>
    </dgm:pt>
    <dgm:pt modelId="{F347C4FC-34C4-4E46-B4B4-E80D91704414}" type="sibTrans" cxnId="{083835FD-FC5A-4E24-8BF0-70FCE1C7302E}">
      <dgm:prSet/>
      <dgm:spPr/>
      <dgm:t>
        <a:bodyPr/>
        <a:lstStyle/>
        <a:p>
          <a:endParaRPr lang="en-US"/>
        </a:p>
      </dgm:t>
    </dgm:pt>
    <dgm:pt modelId="{B2CCABA1-75A4-48B2-B087-8D4EA65D9A45}">
      <dgm:prSet/>
      <dgm:spPr/>
      <dgm:t>
        <a:bodyPr/>
        <a:lstStyle/>
        <a:p>
          <a:r>
            <a:rPr lang="en-GB"/>
            <a:t>Sustainability </a:t>
          </a:r>
          <a:endParaRPr lang="en-US"/>
        </a:p>
      </dgm:t>
    </dgm:pt>
    <dgm:pt modelId="{970CFBCA-62F7-4622-BF92-36B6D7F220D8}" type="parTrans" cxnId="{ED656DFE-4DFE-4B54-B03C-BE36652766B8}">
      <dgm:prSet/>
      <dgm:spPr/>
      <dgm:t>
        <a:bodyPr/>
        <a:lstStyle/>
        <a:p>
          <a:endParaRPr lang="en-US"/>
        </a:p>
      </dgm:t>
    </dgm:pt>
    <dgm:pt modelId="{61B7A765-BE37-4587-BC3B-3213FD727B3B}" type="sibTrans" cxnId="{ED656DFE-4DFE-4B54-B03C-BE36652766B8}">
      <dgm:prSet/>
      <dgm:spPr/>
      <dgm:t>
        <a:bodyPr/>
        <a:lstStyle/>
        <a:p>
          <a:endParaRPr lang="en-US"/>
        </a:p>
      </dgm:t>
    </dgm:pt>
    <dgm:pt modelId="{1E8B98CD-B4E0-40B5-8740-F588E21AF235}">
      <dgm:prSet/>
      <dgm:spPr/>
      <dgm:t>
        <a:bodyPr/>
        <a:lstStyle/>
        <a:p>
          <a:r>
            <a:rPr lang="en-GB"/>
            <a:t>Ensuring that the social value is meaningful and tangible. </a:t>
          </a:r>
          <a:endParaRPr lang="en-US"/>
        </a:p>
      </dgm:t>
    </dgm:pt>
    <dgm:pt modelId="{02D868DF-2C4A-4FE6-BCBC-0F1DE92B055A}" type="parTrans" cxnId="{FE109E88-D0A1-47EC-8ED7-A43A1220EDE1}">
      <dgm:prSet/>
      <dgm:spPr/>
      <dgm:t>
        <a:bodyPr/>
        <a:lstStyle/>
        <a:p>
          <a:endParaRPr lang="en-US"/>
        </a:p>
      </dgm:t>
    </dgm:pt>
    <dgm:pt modelId="{B14ED5CF-0D43-4E80-AEB0-743641DF96A7}" type="sibTrans" cxnId="{FE109E88-D0A1-47EC-8ED7-A43A1220EDE1}">
      <dgm:prSet/>
      <dgm:spPr/>
      <dgm:t>
        <a:bodyPr/>
        <a:lstStyle/>
        <a:p>
          <a:endParaRPr lang="en-US"/>
        </a:p>
      </dgm:t>
    </dgm:pt>
    <dgm:pt modelId="{BCB86CEB-479A-4B63-9054-B71414E89AF2}" type="pres">
      <dgm:prSet presAssocID="{2C907A06-7347-475B-BADE-AE9219F83753}" presName="vert0" presStyleCnt="0">
        <dgm:presLayoutVars>
          <dgm:dir/>
          <dgm:animOne val="branch"/>
          <dgm:animLvl val="lvl"/>
        </dgm:presLayoutVars>
      </dgm:prSet>
      <dgm:spPr/>
    </dgm:pt>
    <dgm:pt modelId="{253DA262-B8D7-4D3E-902A-CA60D2B4AFC8}" type="pres">
      <dgm:prSet presAssocID="{B5855553-929D-45AD-B602-FF998C6202D0}" presName="thickLine" presStyleLbl="alignNode1" presStyleIdx="0" presStyleCnt="6"/>
      <dgm:spPr/>
    </dgm:pt>
    <dgm:pt modelId="{A8C3D8B0-3FFB-4455-858F-72CF2E07D56A}" type="pres">
      <dgm:prSet presAssocID="{B5855553-929D-45AD-B602-FF998C6202D0}" presName="horz1" presStyleCnt="0"/>
      <dgm:spPr/>
    </dgm:pt>
    <dgm:pt modelId="{94CAD289-7A52-454A-A1B9-83F23F2F1477}" type="pres">
      <dgm:prSet presAssocID="{B5855553-929D-45AD-B602-FF998C6202D0}" presName="tx1" presStyleLbl="revTx" presStyleIdx="0" presStyleCnt="6"/>
      <dgm:spPr/>
    </dgm:pt>
    <dgm:pt modelId="{09588538-54BB-40D2-BC03-E168CA2B9507}" type="pres">
      <dgm:prSet presAssocID="{B5855553-929D-45AD-B602-FF998C6202D0}" presName="vert1" presStyleCnt="0"/>
      <dgm:spPr/>
    </dgm:pt>
    <dgm:pt modelId="{ACBE59D7-8ACC-4B91-8183-D372A5718D5D}" type="pres">
      <dgm:prSet presAssocID="{C07B37E8-BA77-4F17-87EF-33AF42D59436}" presName="thickLine" presStyleLbl="alignNode1" presStyleIdx="1" presStyleCnt="6"/>
      <dgm:spPr/>
    </dgm:pt>
    <dgm:pt modelId="{945DBBE2-66B1-479E-B2AC-CAD1047BE8E5}" type="pres">
      <dgm:prSet presAssocID="{C07B37E8-BA77-4F17-87EF-33AF42D59436}" presName="horz1" presStyleCnt="0"/>
      <dgm:spPr/>
    </dgm:pt>
    <dgm:pt modelId="{6D01670C-68F0-47FA-B43E-835A168A63E6}" type="pres">
      <dgm:prSet presAssocID="{C07B37E8-BA77-4F17-87EF-33AF42D59436}" presName="tx1" presStyleLbl="revTx" presStyleIdx="1" presStyleCnt="6"/>
      <dgm:spPr/>
    </dgm:pt>
    <dgm:pt modelId="{CADC7827-A358-482F-9F64-EA8C23743497}" type="pres">
      <dgm:prSet presAssocID="{C07B37E8-BA77-4F17-87EF-33AF42D59436}" presName="vert1" presStyleCnt="0"/>
      <dgm:spPr/>
    </dgm:pt>
    <dgm:pt modelId="{AD16A6C9-53F9-47E3-BC53-4C8E6CD5B114}" type="pres">
      <dgm:prSet presAssocID="{5FCAA4AE-D515-4E32-936E-7AB9CBCA024C}" presName="thickLine" presStyleLbl="alignNode1" presStyleIdx="2" presStyleCnt="6"/>
      <dgm:spPr/>
    </dgm:pt>
    <dgm:pt modelId="{0A220D5F-9E1D-469C-ADCB-EBEA94BBCF69}" type="pres">
      <dgm:prSet presAssocID="{5FCAA4AE-D515-4E32-936E-7AB9CBCA024C}" presName="horz1" presStyleCnt="0"/>
      <dgm:spPr/>
    </dgm:pt>
    <dgm:pt modelId="{15AA0F52-657C-453A-813F-25089B001A9D}" type="pres">
      <dgm:prSet presAssocID="{5FCAA4AE-D515-4E32-936E-7AB9CBCA024C}" presName="tx1" presStyleLbl="revTx" presStyleIdx="2" presStyleCnt="6"/>
      <dgm:spPr/>
    </dgm:pt>
    <dgm:pt modelId="{80C6B770-6BB5-42AE-9350-8CE59C0448C4}" type="pres">
      <dgm:prSet presAssocID="{5FCAA4AE-D515-4E32-936E-7AB9CBCA024C}" presName="vert1" presStyleCnt="0"/>
      <dgm:spPr/>
    </dgm:pt>
    <dgm:pt modelId="{3BBCFE96-C96D-4C49-9BC5-9A0F4670EE1D}" type="pres">
      <dgm:prSet presAssocID="{47E6BC8B-91BC-4216-AAAF-438BAF4325A5}" presName="thickLine" presStyleLbl="alignNode1" presStyleIdx="3" presStyleCnt="6"/>
      <dgm:spPr/>
    </dgm:pt>
    <dgm:pt modelId="{5B6107FB-03CB-4B87-9D5B-A1E22A8A586B}" type="pres">
      <dgm:prSet presAssocID="{47E6BC8B-91BC-4216-AAAF-438BAF4325A5}" presName="horz1" presStyleCnt="0"/>
      <dgm:spPr/>
    </dgm:pt>
    <dgm:pt modelId="{373726AE-6F63-4DA0-ABA3-9D769DED945C}" type="pres">
      <dgm:prSet presAssocID="{47E6BC8B-91BC-4216-AAAF-438BAF4325A5}" presName="tx1" presStyleLbl="revTx" presStyleIdx="3" presStyleCnt="6"/>
      <dgm:spPr/>
    </dgm:pt>
    <dgm:pt modelId="{5FC9D509-4252-4D76-BBB8-6B2433826CFC}" type="pres">
      <dgm:prSet presAssocID="{47E6BC8B-91BC-4216-AAAF-438BAF4325A5}" presName="vert1" presStyleCnt="0"/>
      <dgm:spPr/>
    </dgm:pt>
    <dgm:pt modelId="{516C72E4-EF15-443D-8CCA-FC3D6A1B7AD9}" type="pres">
      <dgm:prSet presAssocID="{B2CCABA1-75A4-48B2-B087-8D4EA65D9A45}" presName="thickLine" presStyleLbl="alignNode1" presStyleIdx="4" presStyleCnt="6"/>
      <dgm:spPr/>
    </dgm:pt>
    <dgm:pt modelId="{0B1CCD35-F4DB-41E0-9682-9F614A6C8125}" type="pres">
      <dgm:prSet presAssocID="{B2CCABA1-75A4-48B2-B087-8D4EA65D9A45}" presName="horz1" presStyleCnt="0"/>
      <dgm:spPr/>
    </dgm:pt>
    <dgm:pt modelId="{5DAE157C-4DA3-4ED9-ACDC-1E554B3C265B}" type="pres">
      <dgm:prSet presAssocID="{B2CCABA1-75A4-48B2-B087-8D4EA65D9A45}" presName="tx1" presStyleLbl="revTx" presStyleIdx="4" presStyleCnt="6"/>
      <dgm:spPr/>
    </dgm:pt>
    <dgm:pt modelId="{B97872E5-83D4-4F0F-B9A3-F1970B644842}" type="pres">
      <dgm:prSet presAssocID="{B2CCABA1-75A4-48B2-B087-8D4EA65D9A45}" presName="vert1" presStyleCnt="0"/>
      <dgm:spPr/>
    </dgm:pt>
    <dgm:pt modelId="{55D0FB6A-DF51-4D05-95CB-32B1054E460D}" type="pres">
      <dgm:prSet presAssocID="{1E8B98CD-B4E0-40B5-8740-F588E21AF235}" presName="thickLine" presStyleLbl="alignNode1" presStyleIdx="5" presStyleCnt="6"/>
      <dgm:spPr/>
    </dgm:pt>
    <dgm:pt modelId="{30E22F63-71B4-4744-8E4D-0D56E22C8ADC}" type="pres">
      <dgm:prSet presAssocID="{1E8B98CD-B4E0-40B5-8740-F588E21AF235}" presName="horz1" presStyleCnt="0"/>
      <dgm:spPr/>
    </dgm:pt>
    <dgm:pt modelId="{65A59DA6-8545-495D-B088-BE93DF101357}" type="pres">
      <dgm:prSet presAssocID="{1E8B98CD-B4E0-40B5-8740-F588E21AF235}" presName="tx1" presStyleLbl="revTx" presStyleIdx="5" presStyleCnt="6"/>
      <dgm:spPr/>
    </dgm:pt>
    <dgm:pt modelId="{8CEE02F8-D810-4106-AD01-ABA49465EFB0}" type="pres">
      <dgm:prSet presAssocID="{1E8B98CD-B4E0-40B5-8740-F588E21AF235}" presName="vert1" presStyleCnt="0"/>
      <dgm:spPr/>
    </dgm:pt>
  </dgm:ptLst>
  <dgm:cxnLst>
    <dgm:cxn modelId="{DA69EF26-9F78-4B39-B6AE-8408ECFF68FE}" type="presOf" srcId="{C07B37E8-BA77-4F17-87EF-33AF42D59436}" destId="{6D01670C-68F0-47FA-B43E-835A168A63E6}" srcOrd="0" destOrd="0" presId="urn:microsoft.com/office/officeart/2008/layout/LinedList"/>
    <dgm:cxn modelId="{A3372B33-1DEC-4AA3-A1A7-9748E1BE5F5D}" srcId="{2C907A06-7347-475B-BADE-AE9219F83753}" destId="{5FCAA4AE-D515-4E32-936E-7AB9CBCA024C}" srcOrd="2" destOrd="0" parTransId="{CF2E3A7A-B2BC-4AF8-A0CA-0DA733CFB793}" sibTransId="{150BE06E-1394-4FDE-8813-2F24F75D55F3}"/>
    <dgm:cxn modelId="{664B8C6A-FC29-4906-9818-78210009C3E7}" type="presOf" srcId="{47E6BC8B-91BC-4216-AAAF-438BAF4325A5}" destId="{373726AE-6F63-4DA0-ABA3-9D769DED945C}" srcOrd="0" destOrd="0" presId="urn:microsoft.com/office/officeart/2008/layout/LinedList"/>
    <dgm:cxn modelId="{328CA779-262D-4FBF-A16E-65C2ACD17557}" type="presOf" srcId="{5FCAA4AE-D515-4E32-936E-7AB9CBCA024C}" destId="{15AA0F52-657C-453A-813F-25089B001A9D}" srcOrd="0" destOrd="0" presId="urn:microsoft.com/office/officeart/2008/layout/LinedList"/>
    <dgm:cxn modelId="{6F7FF27B-2F98-41F2-A6D4-5ED4F0F4C414}" type="presOf" srcId="{B2CCABA1-75A4-48B2-B087-8D4EA65D9A45}" destId="{5DAE157C-4DA3-4ED9-ACDC-1E554B3C265B}" srcOrd="0" destOrd="0" presId="urn:microsoft.com/office/officeart/2008/layout/LinedList"/>
    <dgm:cxn modelId="{2C93417E-35C2-4A3D-B506-D1A4CFF53BDF}" type="presOf" srcId="{1E8B98CD-B4E0-40B5-8740-F588E21AF235}" destId="{65A59DA6-8545-495D-B088-BE93DF101357}" srcOrd="0" destOrd="0" presId="urn:microsoft.com/office/officeart/2008/layout/LinedList"/>
    <dgm:cxn modelId="{FE109E88-D0A1-47EC-8ED7-A43A1220EDE1}" srcId="{2C907A06-7347-475B-BADE-AE9219F83753}" destId="{1E8B98CD-B4E0-40B5-8740-F588E21AF235}" srcOrd="5" destOrd="0" parTransId="{02D868DF-2C4A-4FE6-BCBC-0F1DE92B055A}" sibTransId="{B14ED5CF-0D43-4E80-AEB0-743641DF96A7}"/>
    <dgm:cxn modelId="{C8CA27AB-6B93-48B3-9682-928C666794E1}" srcId="{2C907A06-7347-475B-BADE-AE9219F83753}" destId="{B5855553-929D-45AD-B602-FF998C6202D0}" srcOrd="0" destOrd="0" parTransId="{BA3AED39-4BFD-4181-95B5-A9AD3632D95F}" sibTransId="{293D02CE-BFEC-4DF9-A2CB-62087A862A09}"/>
    <dgm:cxn modelId="{6E4AF2B7-DF37-4856-9C47-29BE25B81F01}" type="presOf" srcId="{2C907A06-7347-475B-BADE-AE9219F83753}" destId="{BCB86CEB-479A-4B63-9054-B71414E89AF2}" srcOrd="0" destOrd="0" presId="urn:microsoft.com/office/officeart/2008/layout/LinedList"/>
    <dgm:cxn modelId="{E8A8E1E3-A61F-4B61-B788-9C50564A9294}" type="presOf" srcId="{B5855553-929D-45AD-B602-FF998C6202D0}" destId="{94CAD289-7A52-454A-A1B9-83F23F2F1477}" srcOrd="0" destOrd="0" presId="urn:microsoft.com/office/officeart/2008/layout/LinedList"/>
    <dgm:cxn modelId="{A0F015FB-CD96-44AE-B469-976F651AC47C}" srcId="{2C907A06-7347-475B-BADE-AE9219F83753}" destId="{C07B37E8-BA77-4F17-87EF-33AF42D59436}" srcOrd="1" destOrd="0" parTransId="{2A6E5BD5-4C8E-46BF-BA8D-26790464E2E2}" sibTransId="{A003C91E-5F02-4EFF-8509-3F9C474564F0}"/>
    <dgm:cxn modelId="{083835FD-FC5A-4E24-8BF0-70FCE1C7302E}" srcId="{2C907A06-7347-475B-BADE-AE9219F83753}" destId="{47E6BC8B-91BC-4216-AAAF-438BAF4325A5}" srcOrd="3" destOrd="0" parTransId="{34FDE3DA-D786-476E-AD40-6BCAF2DF02A0}" sibTransId="{F347C4FC-34C4-4E46-B4B4-E80D91704414}"/>
    <dgm:cxn modelId="{ED656DFE-4DFE-4B54-B03C-BE36652766B8}" srcId="{2C907A06-7347-475B-BADE-AE9219F83753}" destId="{B2CCABA1-75A4-48B2-B087-8D4EA65D9A45}" srcOrd="4" destOrd="0" parTransId="{970CFBCA-62F7-4622-BF92-36B6D7F220D8}" sibTransId="{61B7A765-BE37-4587-BC3B-3213FD727B3B}"/>
    <dgm:cxn modelId="{4A674CD0-3E15-4C08-BF87-8C4D8211EEFE}" type="presParOf" srcId="{BCB86CEB-479A-4B63-9054-B71414E89AF2}" destId="{253DA262-B8D7-4D3E-902A-CA60D2B4AFC8}" srcOrd="0" destOrd="0" presId="urn:microsoft.com/office/officeart/2008/layout/LinedList"/>
    <dgm:cxn modelId="{7CE13BFD-7E0F-4EAF-8059-D6FC91523951}" type="presParOf" srcId="{BCB86CEB-479A-4B63-9054-B71414E89AF2}" destId="{A8C3D8B0-3FFB-4455-858F-72CF2E07D56A}" srcOrd="1" destOrd="0" presId="urn:microsoft.com/office/officeart/2008/layout/LinedList"/>
    <dgm:cxn modelId="{9FFFF357-3867-4381-AACE-398248EA0978}" type="presParOf" srcId="{A8C3D8B0-3FFB-4455-858F-72CF2E07D56A}" destId="{94CAD289-7A52-454A-A1B9-83F23F2F1477}" srcOrd="0" destOrd="0" presId="urn:microsoft.com/office/officeart/2008/layout/LinedList"/>
    <dgm:cxn modelId="{D8A44775-2B6E-42AF-9A16-C9D8BBEC370D}" type="presParOf" srcId="{A8C3D8B0-3FFB-4455-858F-72CF2E07D56A}" destId="{09588538-54BB-40D2-BC03-E168CA2B9507}" srcOrd="1" destOrd="0" presId="urn:microsoft.com/office/officeart/2008/layout/LinedList"/>
    <dgm:cxn modelId="{EFF69B01-435E-4D22-8288-EFBCF062D5AC}" type="presParOf" srcId="{BCB86CEB-479A-4B63-9054-B71414E89AF2}" destId="{ACBE59D7-8ACC-4B91-8183-D372A5718D5D}" srcOrd="2" destOrd="0" presId="urn:microsoft.com/office/officeart/2008/layout/LinedList"/>
    <dgm:cxn modelId="{B8B59B7C-C0BB-4CAE-BD84-913D60D20EBF}" type="presParOf" srcId="{BCB86CEB-479A-4B63-9054-B71414E89AF2}" destId="{945DBBE2-66B1-479E-B2AC-CAD1047BE8E5}" srcOrd="3" destOrd="0" presId="urn:microsoft.com/office/officeart/2008/layout/LinedList"/>
    <dgm:cxn modelId="{4B791E60-7005-4F30-9FD1-FC6B3CC2F167}" type="presParOf" srcId="{945DBBE2-66B1-479E-B2AC-CAD1047BE8E5}" destId="{6D01670C-68F0-47FA-B43E-835A168A63E6}" srcOrd="0" destOrd="0" presId="urn:microsoft.com/office/officeart/2008/layout/LinedList"/>
    <dgm:cxn modelId="{BE0B7059-A839-436D-8A5C-F363CC7C4825}" type="presParOf" srcId="{945DBBE2-66B1-479E-B2AC-CAD1047BE8E5}" destId="{CADC7827-A358-482F-9F64-EA8C23743497}" srcOrd="1" destOrd="0" presId="urn:microsoft.com/office/officeart/2008/layout/LinedList"/>
    <dgm:cxn modelId="{542BAA86-E0C5-4EFF-A288-FCF96BAB3E9D}" type="presParOf" srcId="{BCB86CEB-479A-4B63-9054-B71414E89AF2}" destId="{AD16A6C9-53F9-47E3-BC53-4C8E6CD5B114}" srcOrd="4" destOrd="0" presId="urn:microsoft.com/office/officeart/2008/layout/LinedList"/>
    <dgm:cxn modelId="{BFAC4F7F-1EAB-49F2-99BC-222B6E9FE2D6}" type="presParOf" srcId="{BCB86CEB-479A-4B63-9054-B71414E89AF2}" destId="{0A220D5F-9E1D-469C-ADCB-EBEA94BBCF69}" srcOrd="5" destOrd="0" presId="urn:microsoft.com/office/officeart/2008/layout/LinedList"/>
    <dgm:cxn modelId="{16DFBBF2-B8A7-49AF-A1DF-C023AA229DB5}" type="presParOf" srcId="{0A220D5F-9E1D-469C-ADCB-EBEA94BBCF69}" destId="{15AA0F52-657C-453A-813F-25089B001A9D}" srcOrd="0" destOrd="0" presId="urn:microsoft.com/office/officeart/2008/layout/LinedList"/>
    <dgm:cxn modelId="{4BA6DBB1-BEDD-4373-A8CB-27951E82B788}" type="presParOf" srcId="{0A220D5F-9E1D-469C-ADCB-EBEA94BBCF69}" destId="{80C6B770-6BB5-42AE-9350-8CE59C0448C4}" srcOrd="1" destOrd="0" presId="urn:microsoft.com/office/officeart/2008/layout/LinedList"/>
    <dgm:cxn modelId="{BE289F73-C9F4-4986-AE9B-4EC0ED0FBE07}" type="presParOf" srcId="{BCB86CEB-479A-4B63-9054-B71414E89AF2}" destId="{3BBCFE96-C96D-4C49-9BC5-9A0F4670EE1D}" srcOrd="6" destOrd="0" presId="urn:microsoft.com/office/officeart/2008/layout/LinedList"/>
    <dgm:cxn modelId="{B9A81F59-F649-48EE-9304-44CB6EA03F8A}" type="presParOf" srcId="{BCB86CEB-479A-4B63-9054-B71414E89AF2}" destId="{5B6107FB-03CB-4B87-9D5B-A1E22A8A586B}" srcOrd="7" destOrd="0" presId="urn:microsoft.com/office/officeart/2008/layout/LinedList"/>
    <dgm:cxn modelId="{8F843E45-7C46-45E2-B124-547759507FB2}" type="presParOf" srcId="{5B6107FB-03CB-4B87-9D5B-A1E22A8A586B}" destId="{373726AE-6F63-4DA0-ABA3-9D769DED945C}" srcOrd="0" destOrd="0" presId="urn:microsoft.com/office/officeart/2008/layout/LinedList"/>
    <dgm:cxn modelId="{E58FBC25-B4D5-4833-8698-85B06E7227E5}" type="presParOf" srcId="{5B6107FB-03CB-4B87-9D5B-A1E22A8A586B}" destId="{5FC9D509-4252-4D76-BBB8-6B2433826CFC}" srcOrd="1" destOrd="0" presId="urn:microsoft.com/office/officeart/2008/layout/LinedList"/>
    <dgm:cxn modelId="{F5F251F9-E237-4AC3-82F5-22C26BB194F7}" type="presParOf" srcId="{BCB86CEB-479A-4B63-9054-B71414E89AF2}" destId="{516C72E4-EF15-443D-8CCA-FC3D6A1B7AD9}" srcOrd="8" destOrd="0" presId="urn:microsoft.com/office/officeart/2008/layout/LinedList"/>
    <dgm:cxn modelId="{5A7D6B3F-D0E3-4048-8438-295B4FCD89BC}" type="presParOf" srcId="{BCB86CEB-479A-4B63-9054-B71414E89AF2}" destId="{0B1CCD35-F4DB-41E0-9682-9F614A6C8125}" srcOrd="9" destOrd="0" presId="urn:microsoft.com/office/officeart/2008/layout/LinedList"/>
    <dgm:cxn modelId="{3072C5CF-0773-4A46-AD60-5DAAB08E26E4}" type="presParOf" srcId="{0B1CCD35-F4DB-41E0-9682-9F614A6C8125}" destId="{5DAE157C-4DA3-4ED9-ACDC-1E554B3C265B}" srcOrd="0" destOrd="0" presId="urn:microsoft.com/office/officeart/2008/layout/LinedList"/>
    <dgm:cxn modelId="{CB76F5F7-A795-47B7-BBB0-B86A560BB9B1}" type="presParOf" srcId="{0B1CCD35-F4DB-41E0-9682-9F614A6C8125}" destId="{B97872E5-83D4-4F0F-B9A3-F1970B644842}" srcOrd="1" destOrd="0" presId="urn:microsoft.com/office/officeart/2008/layout/LinedList"/>
    <dgm:cxn modelId="{7AD47760-B532-4C72-8465-42D6ADC7BD73}" type="presParOf" srcId="{BCB86CEB-479A-4B63-9054-B71414E89AF2}" destId="{55D0FB6A-DF51-4D05-95CB-32B1054E460D}" srcOrd="10" destOrd="0" presId="urn:microsoft.com/office/officeart/2008/layout/LinedList"/>
    <dgm:cxn modelId="{CE0FA33B-AB9C-42C1-914E-0E6E25411308}" type="presParOf" srcId="{BCB86CEB-479A-4B63-9054-B71414E89AF2}" destId="{30E22F63-71B4-4744-8E4D-0D56E22C8ADC}" srcOrd="11" destOrd="0" presId="urn:microsoft.com/office/officeart/2008/layout/LinedList"/>
    <dgm:cxn modelId="{B19EAAFA-693F-412E-BC87-743568403728}" type="presParOf" srcId="{30E22F63-71B4-4744-8E4D-0D56E22C8ADC}" destId="{65A59DA6-8545-495D-B088-BE93DF101357}" srcOrd="0" destOrd="0" presId="urn:microsoft.com/office/officeart/2008/layout/LinedList"/>
    <dgm:cxn modelId="{CEC9CB98-9281-410C-B700-6C9E0CC4BCB6}" type="presParOf" srcId="{30E22F63-71B4-4744-8E4D-0D56E22C8ADC}" destId="{8CEE02F8-D810-4106-AD01-ABA49465EF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B2222-FDA9-427A-93AB-6BAEC3111F21}">
      <dsp:nvSpPr>
        <dsp:cNvPr id="0" name=""/>
        <dsp:cNvSpPr/>
      </dsp:nvSpPr>
      <dsp:spPr>
        <a:xfrm>
          <a:off x="0" y="311613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AC213-CFA1-4D52-97C3-D907200D10D8}">
      <dsp:nvSpPr>
        <dsp:cNvPr id="0" name=""/>
        <dsp:cNvSpPr/>
      </dsp:nvSpPr>
      <dsp:spPr>
        <a:xfrm>
          <a:off x="395445" y="605745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638CC-4706-4DC3-84E5-7028FAF50894}">
      <dsp:nvSpPr>
        <dsp:cNvPr id="0" name=""/>
        <dsp:cNvSpPr/>
      </dsp:nvSpPr>
      <dsp:spPr>
        <a:xfrm>
          <a:off x="1509882" y="311613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Social Value is a concept that refers to the positive impact that public services and businesses can have on the wellbeing of individuals, communities and the environment (Local Government Association). </a:t>
          </a:r>
          <a:endParaRPr lang="en-US" sz="2300" kern="1200"/>
        </a:p>
      </dsp:txBody>
      <dsp:txXfrm>
        <a:off x="1509882" y="311613"/>
        <a:ext cx="9005717" cy="1307257"/>
      </dsp:txXfrm>
    </dsp:sp>
    <dsp:sp modelId="{83FECEFE-10D0-46AD-AB33-12863DCCB256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5D5B8-2F92-456F-8CD9-63ADB58344FE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0CB8B-9F64-40DE-84A1-F1603E2BC70B}">
      <dsp:nvSpPr>
        <dsp:cNvPr id="0" name=""/>
        <dsp:cNvSpPr/>
      </dsp:nvSpPr>
      <dsp:spPr>
        <a:xfrm>
          <a:off x="1509882" y="1945684"/>
          <a:ext cx="9005717" cy="210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[A] real opportunity to leverage our annual buying power to achieve meaningful outcomes for local people.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If £1 is spent on the delivery of services, can that same £1 be used also to produce a wider benefit to the community?</a:t>
          </a:r>
          <a:endParaRPr lang="en-US" sz="2300" kern="1200" dirty="0"/>
        </a:p>
      </dsp:txBody>
      <dsp:txXfrm>
        <a:off x="1509882" y="1945684"/>
        <a:ext cx="9005717" cy="2100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79C30-AD40-4655-9C58-3D4C798A502D}">
      <dsp:nvSpPr>
        <dsp:cNvPr id="0" name=""/>
        <dsp:cNvSpPr/>
      </dsp:nvSpPr>
      <dsp:spPr>
        <a:xfrm>
          <a:off x="722947" y="1353"/>
          <a:ext cx="2834282" cy="1700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Building a shared prosperity</a:t>
          </a:r>
          <a:endParaRPr lang="en-US" sz="3300" kern="1200"/>
        </a:p>
      </dsp:txBody>
      <dsp:txXfrm>
        <a:off x="722947" y="1353"/>
        <a:ext cx="2834282" cy="1700569"/>
      </dsp:txXfrm>
    </dsp:sp>
    <dsp:sp modelId="{DEDD8062-70EB-4791-ACE8-5466443C8314}">
      <dsp:nvSpPr>
        <dsp:cNvPr id="0" name=""/>
        <dsp:cNvSpPr/>
      </dsp:nvSpPr>
      <dsp:spPr>
        <a:xfrm>
          <a:off x="3840658" y="1353"/>
          <a:ext cx="2834282" cy="1700569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Doing things with residents, not to them</a:t>
          </a:r>
          <a:endParaRPr lang="en-US" sz="3300" kern="1200"/>
        </a:p>
      </dsp:txBody>
      <dsp:txXfrm>
        <a:off x="3840658" y="1353"/>
        <a:ext cx="2834282" cy="1700569"/>
      </dsp:txXfrm>
    </dsp:sp>
    <dsp:sp modelId="{68AEEBF8-992C-4055-BC3E-10641E9B4D34}">
      <dsp:nvSpPr>
        <dsp:cNvPr id="0" name=""/>
        <dsp:cNvSpPr/>
      </dsp:nvSpPr>
      <dsp:spPr>
        <a:xfrm>
          <a:off x="6958369" y="1353"/>
          <a:ext cx="2834282" cy="1700569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Creating a compassionate council</a:t>
          </a:r>
          <a:endParaRPr lang="en-US" sz="3300" kern="1200"/>
        </a:p>
      </dsp:txBody>
      <dsp:txXfrm>
        <a:off x="6958369" y="1353"/>
        <a:ext cx="2834282" cy="1700569"/>
      </dsp:txXfrm>
    </dsp:sp>
    <dsp:sp modelId="{CD653C48-3CA0-40B8-AA68-2B821F905F93}">
      <dsp:nvSpPr>
        <dsp:cNvPr id="0" name=""/>
        <dsp:cNvSpPr/>
      </dsp:nvSpPr>
      <dsp:spPr>
        <a:xfrm>
          <a:off x="722947" y="1985351"/>
          <a:ext cx="2834282" cy="1700569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Taking pride in Hammersmith &amp; Fulham</a:t>
          </a:r>
          <a:endParaRPr lang="en-US" sz="3300" kern="1200"/>
        </a:p>
      </dsp:txBody>
      <dsp:txXfrm>
        <a:off x="722947" y="1985351"/>
        <a:ext cx="2834282" cy="1700569"/>
      </dsp:txXfrm>
    </dsp:sp>
    <dsp:sp modelId="{D7A02814-E228-4ADE-B351-358A90622441}">
      <dsp:nvSpPr>
        <dsp:cNvPr id="0" name=""/>
        <dsp:cNvSpPr/>
      </dsp:nvSpPr>
      <dsp:spPr>
        <a:xfrm>
          <a:off x="3840658" y="1985351"/>
          <a:ext cx="2834282" cy="1700569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Climate change</a:t>
          </a:r>
          <a:endParaRPr lang="en-US" sz="3300" kern="1200"/>
        </a:p>
      </dsp:txBody>
      <dsp:txXfrm>
        <a:off x="3840658" y="1985351"/>
        <a:ext cx="2834282" cy="1700569"/>
      </dsp:txXfrm>
    </dsp:sp>
    <dsp:sp modelId="{9A52240A-1E39-41FB-B28B-29E2EE9E01CB}">
      <dsp:nvSpPr>
        <dsp:cNvPr id="0" name=""/>
        <dsp:cNvSpPr/>
      </dsp:nvSpPr>
      <dsp:spPr>
        <a:xfrm>
          <a:off x="6958369" y="1985351"/>
          <a:ext cx="2834282" cy="170056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Promoting social innovation </a:t>
          </a:r>
          <a:endParaRPr lang="en-US" sz="3300" kern="1200"/>
        </a:p>
      </dsp:txBody>
      <dsp:txXfrm>
        <a:off x="6958369" y="1985351"/>
        <a:ext cx="2834282" cy="1700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B0264-8652-4B23-A387-78B91E51CB78}">
      <dsp:nvSpPr>
        <dsp:cNvPr id="0" name=""/>
        <dsp:cNvSpPr/>
      </dsp:nvSpPr>
      <dsp:spPr>
        <a:xfrm>
          <a:off x="1747800" y="59972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F150C-9AB5-48B9-8FE6-774EEBC61CDA}">
      <dsp:nvSpPr>
        <dsp:cNvPr id="0" name=""/>
        <dsp:cNvSpPr/>
      </dsp:nvSpPr>
      <dsp:spPr>
        <a:xfrm>
          <a:off x="476251" y="2990258"/>
          <a:ext cx="4487097" cy="76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What are the priority areas for White City  in terms of Social Value?</a:t>
          </a:r>
          <a:endParaRPr lang="en-US" sz="2200" kern="1200" dirty="0"/>
        </a:p>
      </dsp:txBody>
      <dsp:txXfrm>
        <a:off x="476251" y="2990258"/>
        <a:ext cx="4487097" cy="767541"/>
      </dsp:txXfrm>
    </dsp:sp>
    <dsp:sp modelId="{2518A952-ABC5-4BB0-B10F-305F05226980}">
      <dsp:nvSpPr>
        <dsp:cNvPr id="0" name=""/>
        <dsp:cNvSpPr/>
      </dsp:nvSpPr>
      <dsp:spPr>
        <a:xfrm>
          <a:off x="6907348" y="61160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2A8E1-215A-4640-BC25-8F1D62E09D63}">
      <dsp:nvSpPr>
        <dsp:cNvPr id="0" name=""/>
        <dsp:cNvSpPr/>
      </dsp:nvSpPr>
      <dsp:spPr>
        <a:xfrm>
          <a:off x="5719348" y="302591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How can we turn these priorities into workable Social Value suggestions?</a:t>
          </a:r>
          <a:endParaRPr lang="en-US" sz="2200" kern="1200" dirty="0"/>
        </a:p>
      </dsp:txBody>
      <dsp:txXfrm>
        <a:off x="5719348" y="3025915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DA262-B8D7-4D3E-902A-CA60D2B4AFC8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AD289-7A52-454A-A1B9-83F23F2F1477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Teaching and learning</a:t>
          </a:r>
          <a:endParaRPr lang="en-US" sz="2500" kern="1200"/>
        </a:p>
      </dsp:txBody>
      <dsp:txXfrm>
        <a:off x="0" y="2703"/>
        <a:ext cx="6900512" cy="921789"/>
      </dsp:txXfrm>
    </dsp:sp>
    <dsp:sp modelId="{ACBE59D7-8ACC-4B91-8183-D372A5718D5D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1670C-68F0-47FA-B43E-835A168A63E6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Inclusivity</a:t>
          </a:r>
          <a:endParaRPr lang="en-US" sz="2500" kern="1200"/>
        </a:p>
      </dsp:txBody>
      <dsp:txXfrm>
        <a:off x="0" y="924492"/>
        <a:ext cx="6900512" cy="921789"/>
      </dsp:txXfrm>
    </dsp:sp>
    <dsp:sp modelId="{AD16A6C9-53F9-47E3-BC53-4C8E6CD5B114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A0F52-657C-453A-813F-25089B001A9D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Connecting groups</a:t>
          </a:r>
          <a:endParaRPr lang="en-US" sz="2500" kern="1200"/>
        </a:p>
      </dsp:txBody>
      <dsp:txXfrm>
        <a:off x="0" y="1846281"/>
        <a:ext cx="6900512" cy="921789"/>
      </dsp:txXfrm>
    </dsp:sp>
    <dsp:sp modelId="{3BBCFE96-C96D-4C49-9BC5-9A0F4670EE1D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726AE-6F63-4DA0-ABA3-9D769DED945C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Future-proofing services and looking ahead to how the new community hub will be used</a:t>
          </a:r>
          <a:endParaRPr lang="en-US" sz="2500" kern="1200"/>
        </a:p>
      </dsp:txBody>
      <dsp:txXfrm>
        <a:off x="0" y="2768070"/>
        <a:ext cx="6900512" cy="921789"/>
      </dsp:txXfrm>
    </dsp:sp>
    <dsp:sp modelId="{516C72E4-EF15-443D-8CCA-FC3D6A1B7AD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E157C-4DA3-4ED9-ACDC-1E554B3C265B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Sustainability </a:t>
          </a:r>
          <a:endParaRPr lang="en-US" sz="2500" kern="1200"/>
        </a:p>
      </dsp:txBody>
      <dsp:txXfrm>
        <a:off x="0" y="3689859"/>
        <a:ext cx="6900512" cy="921789"/>
      </dsp:txXfrm>
    </dsp:sp>
    <dsp:sp modelId="{55D0FB6A-DF51-4D05-95CB-32B1054E460D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59DA6-8545-495D-B088-BE93DF101357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Ensuring that the social value is meaningful and tangible. </a:t>
          </a:r>
          <a:endParaRPr lang="en-US" sz="2500" kern="1200"/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B822F-1084-4BDE-AF97-12AD21E1D1CF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9C1D-6844-4E60-9DFD-91AE2BFB1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60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Themes from this discussion:</a:t>
            </a:r>
            <a:br>
              <a:rPr lang="en-GB" dirty="0"/>
            </a:br>
            <a:r>
              <a:rPr lang="en-GB" dirty="0"/>
              <a:t>Residents want social value initiatives that are meaningful, flexible and sustainable for the community</a:t>
            </a:r>
          </a:p>
          <a:p>
            <a:endParaRPr lang="en-GB" dirty="0"/>
          </a:p>
          <a:p>
            <a:r>
              <a:rPr lang="en-GB" dirty="0"/>
              <a:t>The discussion ranged from current groups delivering meaningful services in the area, and considering communities that would benefit from social value proposals.</a:t>
            </a:r>
          </a:p>
          <a:p>
            <a:r>
              <a:rPr lang="en-GB" dirty="0"/>
              <a:t>Themes that came out of the mind map included teaching and learning, inclusivity, connecting groups, future-proofing services and looking ahead for how the new community hub will be </a:t>
            </a:r>
            <a:r>
              <a:rPr lang="en-GB" dirty="0" err="1"/>
              <a:t>sed</a:t>
            </a:r>
            <a:r>
              <a:rPr lang="en-GB" dirty="0"/>
              <a:t>, and ensuring that the social value is meaningful and tangible.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A7903-24A5-4619-B6D6-3A9CBF46B5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5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Themes from this discussion:</a:t>
            </a:r>
            <a:br>
              <a:rPr lang="en-GB" dirty="0"/>
            </a:br>
            <a:r>
              <a:rPr lang="en-GB" dirty="0"/>
              <a:t>Residents want social value initiatives that are meaningful, flexible and sustainable for the community</a:t>
            </a:r>
          </a:p>
          <a:p>
            <a:endParaRPr lang="en-GB" dirty="0"/>
          </a:p>
          <a:p>
            <a:r>
              <a:rPr lang="en-GB" dirty="0"/>
              <a:t>The discussion ranged from current groups delivering meaningful services in the area, and considering communities that would benefit from social value proposals.</a:t>
            </a:r>
          </a:p>
          <a:p>
            <a:r>
              <a:rPr lang="en-GB" dirty="0"/>
              <a:t>Themes that came out of the mind map included teaching and learning, inclusivity, connecting groups, future-proofing services and looking ahead for how the new community hub will be </a:t>
            </a:r>
            <a:r>
              <a:rPr lang="en-GB" dirty="0" err="1"/>
              <a:t>sed</a:t>
            </a:r>
            <a:r>
              <a:rPr lang="en-GB" dirty="0"/>
              <a:t>, and ensuring that the social value is meaningful and tangible.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A7903-24A5-4619-B6D6-3A9CBF46B5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9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D727-125F-64C9-656B-3D52F5B77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1A778-C7A5-CD92-751D-587DE657D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5B3CD-F3DE-C405-92D1-51788FE6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0FE2-1CB5-40EA-A034-F9D77A4FE2A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D7F61-BB4E-5595-2A41-F190417B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A2A96-9C1D-DC08-7DFD-FD58FF91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34-DE0E-45B2-A351-619B2243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12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B06B-4033-C0FD-A6FB-5391989C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DDAA3-3FF9-2DFA-FEEC-704272C58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10A3C-1BC0-DD4A-176E-A6D2B739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0FE2-1CB5-40EA-A034-F9D77A4FE2A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BF24C-109E-3B13-A579-E2222D8D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56285-381C-F58E-E541-785C1571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34-DE0E-45B2-A351-619B2243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64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4FDF6E-B0F1-2DC2-29CD-AB5BB64F5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9203E-DDE9-180F-676D-0592C377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97574-A7CA-C745-C37F-6EB1DE6F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0FE2-1CB5-40EA-A034-F9D77A4FE2A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AB1E8-411A-0282-A33B-16A6D94E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1A958-118D-6AF9-FB09-8A3D0BF3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34-DE0E-45B2-A351-619B2243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6BF4-D017-1D54-5164-5B44C4F9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BC17-76A3-3C16-AA98-B6E5F47DC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4EF0E-60AF-5D75-0128-C7D74608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0FE2-1CB5-40EA-A034-F9D77A4FE2A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F85B5-19A4-D7F0-887D-6FACE1CD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ECDFA-1CBF-1A94-D50F-4B982F7A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34-DE0E-45B2-A351-619B2243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80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48F6-7451-BF6C-8C4C-FFE547049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F8C25-48CD-07B8-D275-99D33A86F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0F3CD-E716-A329-707F-6EDFF9D0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0FE2-1CB5-40EA-A034-F9D77A4FE2A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FC375-CDB7-3090-2A2E-1E61DECF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1C-0FDB-BB63-2626-6D61CCCB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34-DE0E-45B2-A351-619B2243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0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E5EC-B960-6584-EDBA-6128A6D0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C0DE-5236-AB63-ADF1-905F42717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26E47-64E4-A952-511F-40B33B289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3F77D-B2A2-5D4C-9B1C-D5A1FD79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0FE2-1CB5-40EA-A034-F9D77A4FE2A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2C89F-E06E-BB1F-0E76-80541B0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B9382-0B33-AD26-9D59-3E75B373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34-DE0E-45B2-A351-619B2243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8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87CE-24D0-D75A-E8F8-9E05DEF8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34E19-9926-D9D9-CFC6-40453B5A8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8B9F6-8A0C-EE04-612F-D914F7322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2E93D-0CB6-41FC-DD54-64F2FB74B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1FE37-0049-C7C3-1217-D2F4D11F9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89267-7944-4380-E117-3DF40DE0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0FE2-1CB5-40EA-A034-F9D77A4FE2A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BB2F03-C564-6B2F-C183-19B1D0ED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B801A-9B44-3E39-08BD-0B18AEA2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34-DE0E-45B2-A351-619B2243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58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6F88C-8C8C-1951-27F8-52C35968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D52B1-5D7D-8595-1E6C-E0172E0E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0FE2-1CB5-40EA-A034-F9D77A4FE2A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1705F-3105-A5F4-C200-20D04085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BBC2-9EDB-F86C-043C-40BA73EA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34-DE0E-45B2-A351-619B2243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96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A85396-217B-7F41-51AC-651826FD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0FE2-1CB5-40EA-A034-F9D77A4FE2A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18E16-1D66-0B3D-7E40-D1BE2447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A3073-1709-81FE-7908-6862B2D7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34-DE0E-45B2-A351-619B2243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5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9946-B4B9-EE6B-E916-A9B58293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333A5-2502-5B7B-FBF4-1F0D1F667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AD949-E985-912D-2D45-42F2720F2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AECE5-BC56-29BE-1B39-BD101F39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0FE2-1CB5-40EA-A034-F9D77A4FE2A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9E8C7-B008-89C9-A9C7-5FCD87AF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CC57-64FE-D2FE-301A-F241E054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34-DE0E-45B2-A351-619B2243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81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D0B6-2C92-2E4B-B711-94EECE0F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D4D1F1-13A1-A296-5C5F-05D02C0CE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425F3-C8FF-A44E-08D5-124173860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47E7A-FDB5-B97B-CEA5-34070947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0FE2-1CB5-40EA-A034-F9D77A4FE2A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E4B31-4B93-19B2-9F09-B5C408774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B0500-E386-8466-205C-C0B24947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34-DE0E-45B2-A351-619B2243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84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5BB75-080C-32B0-497B-3439769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A2400-CFAE-3279-CE37-4CD85C17A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4E594-83CE-34C1-1CC8-A87B279C1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20FE2-1CB5-40EA-A034-F9D77A4FE2A3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2BA92-94F8-48C9-063C-80E5F5F70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01256-CA3A-AA9D-5688-BEAF0BAD3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16D34-DE0E-45B2-A351-619B2243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8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whitecitycentral@lbhf.gov.uk" TargetMode="External"/><Relationship Id="rId2" Type="http://schemas.openxmlformats.org/officeDocument/2006/relationships/hyperlink" Target="http://www.whitecitycentral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B3553-C9B0-8942-A02B-C5307E7AD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GB" sz="8000" b="1"/>
              <a:t>Social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F750B-4E37-45AE-7E2B-6EB83F572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5FB9E-1F29-4EA2-932D-FB6FFCA4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825" y="0"/>
            <a:ext cx="29241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F1971-A11D-FCA4-67EF-B6545F51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b="1" dirty="0"/>
              <a:t>What is Social Value?</a:t>
            </a:r>
            <a:endParaRPr lang="en-GB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641E4A-3F1A-17CC-BE84-50A89D7C98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2104" y="217391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0A91B51-F555-E9F9-C8BD-DCFC006A06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777" y="-61"/>
            <a:ext cx="29241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4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C52E0-9C09-EC6A-F39A-DD01FE0E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b="1"/>
              <a:t>Outline of Social Value at LBHF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F33405-CE6E-D783-23C0-33E48F2458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96515"/>
          <a:ext cx="10515600" cy="368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4A64E17-5F3F-F3D0-9877-A8F9268528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7825" y="-61"/>
            <a:ext cx="2924175" cy="1495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7FB312-CBDC-BFDF-573A-CFA443AFDF70}"/>
              </a:ext>
            </a:extLst>
          </p:cNvPr>
          <p:cNvSpPr txBox="1"/>
          <p:nvPr/>
        </p:nvSpPr>
        <p:spPr>
          <a:xfrm flipH="1">
            <a:off x="838200" y="1797094"/>
            <a:ext cx="1047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LBHF’s Social Value policy is divided into six main themes which correlate to its six core values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7171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46CFA-292A-932E-BFB7-7B81D938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Some examples: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CDCB50-5FC9-CC6F-AEF5-CE8F3CA64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036" y="1938398"/>
            <a:ext cx="3791204" cy="302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720E81-A033-9717-E551-B543CD979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030" y="1901817"/>
            <a:ext cx="3647934" cy="30456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93B5E3-1FE6-A9D4-1B21-E6E7D16AB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592" y="1901817"/>
            <a:ext cx="2658086" cy="3054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F4F4F7-35D0-F311-B40A-7F16B1A50D60}"/>
              </a:ext>
            </a:extLst>
          </p:cNvPr>
          <p:cNvSpPr txBox="1"/>
          <p:nvPr/>
        </p:nvSpPr>
        <p:spPr>
          <a:xfrm>
            <a:off x="1107440" y="5425440"/>
            <a:ext cx="283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Volunteers gardening and estate clearing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9DD8F-3975-119D-1C36-7B41E1D9D00B}"/>
              </a:ext>
            </a:extLst>
          </p:cNvPr>
          <p:cNvSpPr txBox="1"/>
          <p:nvPr/>
        </p:nvSpPr>
        <p:spPr>
          <a:xfrm>
            <a:off x="4934147" y="5399187"/>
            <a:ext cx="2466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Sustainability and biodiversity talks at primary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07704-37E7-F139-65B6-3854304CA838}"/>
              </a:ext>
            </a:extLst>
          </p:cNvPr>
          <p:cNvSpPr txBox="1"/>
          <p:nvPr/>
        </p:nvSpPr>
        <p:spPr>
          <a:xfrm>
            <a:off x="8718712" y="5392236"/>
            <a:ext cx="2152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Interacting with ‘NEETs’ around careers in construction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26121A-ECC7-3C61-4852-4E47FC0AD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825" y="0"/>
            <a:ext cx="29241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87C81-AB01-5BBC-8F70-F5FA7667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Some examples: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F05FBF-C5AC-F2F0-5950-A3E101ED2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226" y="1918652"/>
            <a:ext cx="4289655" cy="3455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EA0CB-508E-14B5-F333-B175737DA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890050"/>
            <a:ext cx="4847844" cy="3484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07686-6967-7B04-20D8-D873E8E94806}"/>
              </a:ext>
            </a:extLst>
          </p:cNvPr>
          <p:cNvSpPr txBox="1"/>
          <p:nvPr/>
        </p:nvSpPr>
        <p:spPr>
          <a:xfrm>
            <a:off x="1910080" y="5679440"/>
            <a:ext cx="25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Refurbishing a care-leavers’ hub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D7518-0435-79F8-3D1D-6EAE1555897E}"/>
              </a:ext>
            </a:extLst>
          </p:cNvPr>
          <p:cNvSpPr txBox="1"/>
          <p:nvPr/>
        </p:nvSpPr>
        <p:spPr>
          <a:xfrm>
            <a:off x="8039100" y="5746987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Redecorating homes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A62C0B-2BC2-EC62-7882-18A2F0F70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825" y="0"/>
            <a:ext cx="29241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3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B0491-1761-519E-C4FB-F26E94EE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3698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b="1"/>
              <a:t>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06B748-EE30-939B-020D-45045DD0D2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93079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C4E421D-71FD-E365-2C00-4A928496A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7825" y="0"/>
            <a:ext cx="29241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4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EB81AF-9A44-3E46-933A-0667ADBA1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673" y="0"/>
            <a:ext cx="8970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6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DF82-3C3A-6156-E440-679E3A43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Themes from the mind map </a:t>
            </a: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FA900C54-4D2B-D16D-2588-034CA3D2AE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59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110FA-B039-21A2-2117-3E4CFDF8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Construction Working Group	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52CE5-7FD5-D5C8-2D1F-7787C220F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b="1"/>
              <a:t>Website: </a:t>
            </a:r>
            <a:r>
              <a:rPr lang="en-GB" b="1">
                <a:hlinkClick r:id="rId2"/>
              </a:rPr>
              <a:t>www.whitecitycentral.com</a:t>
            </a:r>
            <a:endParaRPr lang="en-GB" b="1"/>
          </a:p>
          <a:p>
            <a:endParaRPr lang="en-GB" b="1"/>
          </a:p>
          <a:p>
            <a:r>
              <a:rPr lang="en-GB" b="1"/>
              <a:t>Email: </a:t>
            </a:r>
            <a:r>
              <a:rPr lang="en-GB" b="1">
                <a:hlinkClick r:id="rId3"/>
              </a:rPr>
              <a:t>whitecitycentral@lbhf.gov.uk</a:t>
            </a:r>
            <a:r>
              <a:rPr lang="en-GB" b="1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59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b7d7bd-7dff-4391-bd58-b16d2205cf3a">
      <Terms xmlns="http://schemas.microsoft.com/office/infopath/2007/PartnerControls"/>
    </lcf76f155ced4ddcb4097134ff3c332f>
    <TaxCatchAll xmlns="d202d31c-686c-4115-a7b9-5cc891ed60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9258B2250AA4494CA118498315B6C" ma:contentTypeVersion="17" ma:contentTypeDescription="Create a new document." ma:contentTypeScope="" ma:versionID="32ac21bc9b57cedc69ef201c5a371b57">
  <xsd:schema xmlns:xsd="http://www.w3.org/2001/XMLSchema" xmlns:xs="http://www.w3.org/2001/XMLSchema" xmlns:p="http://schemas.microsoft.com/office/2006/metadata/properties" xmlns:ns2="2db7d7bd-7dff-4391-bd58-b16d2205cf3a" xmlns:ns3="d270d449-d177-4f50-a443-3b9cdfe667be" xmlns:ns4="d202d31c-686c-4115-a7b9-5cc891ed602b" targetNamespace="http://schemas.microsoft.com/office/2006/metadata/properties" ma:root="true" ma:fieldsID="b09912e3129570c5ade1ae850539d494" ns2:_="" ns3:_="" ns4:_="">
    <xsd:import namespace="2db7d7bd-7dff-4391-bd58-b16d2205cf3a"/>
    <xsd:import namespace="d270d449-d177-4f50-a443-3b9cdfe667be"/>
    <xsd:import namespace="d202d31c-686c-4115-a7b9-5cc891ed60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7d7bd-7dff-4391-bd58-b16d2205cf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bb61a9-1cb6-416b-8dcb-4ddbf3c41e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0d449-d177-4f50-a443-3b9cdfe667b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2d31c-686c-4115-a7b9-5cc891ed602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30e7580-0250-4daa-91ee-930f634d2176}" ma:internalName="TaxCatchAll" ma:showField="CatchAllData" ma:web="dbc6542c-fcf7-4d62-99f1-05647c0176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8B17A9-96A4-46B2-9A0A-39D536D3A8AC}">
  <ds:schemaRefs>
    <ds:schemaRef ds:uri="http://schemas.microsoft.com/office/2006/metadata/properties"/>
    <ds:schemaRef ds:uri="http://schemas.microsoft.com/office/infopath/2007/PartnerControls"/>
    <ds:schemaRef ds:uri="2db7d7bd-7dff-4391-bd58-b16d2205cf3a"/>
    <ds:schemaRef ds:uri="d202d31c-686c-4115-a7b9-5cc891ed602b"/>
  </ds:schemaRefs>
</ds:datastoreItem>
</file>

<file path=customXml/itemProps2.xml><?xml version="1.0" encoding="utf-8"?>
<ds:datastoreItem xmlns:ds="http://schemas.openxmlformats.org/officeDocument/2006/customXml" ds:itemID="{C7DC6B67-DED1-4DDA-95A0-4069287F7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E85340-9116-4F5F-BC7A-32A1994E3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7d7bd-7dff-4391-bd58-b16d2205cf3a"/>
    <ds:schemaRef ds:uri="d270d449-d177-4f50-a443-3b9cdfe667be"/>
    <ds:schemaRef ds:uri="d202d31c-686c-4115-a7b9-5cc891ed60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435</Words>
  <Application>Microsoft Office PowerPoint</Application>
  <PresentationFormat>Widescreen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Social Value</vt:lpstr>
      <vt:lpstr>What is Social Value?</vt:lpstr>
      <vt:lpstr>Outline of Social Value at LBHF</vt:lpstr>
      <vt:lpstr>Some examples: </vt:lpstr>
      <vt:lpstr>Some examples:</vt:lpstr>
      <vt:lpstr>Questions</vt:lpstr>
      <vt:lpstr>PowerPoint Presentation</vt:lpstr>
      <vt:lpstr>Themes from the mind map </vt:lpstr>
      <vt:lpstr>Construction Working Group </vt:lpstr>
    </vt:vector>
  </TitlesOfParts>
  <Company>LBHF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Value</dc:title>
  <dc:creator>Tame Kelvin: H&amp;F</dc:creator>
  <cp:lastModifiedBy>Marsden Jeeves Agnes: H&amp;F</cp:lastModifiedBy>
  <cp:revision>1</cp:revision>
  <dcterms:created xsi:type="dcterms:W3CDTF">2023-09-13T09:38:25Z</dcterms:created>
  <dcterms:modified xsi:type="dcterms:W3CDTF">2023-10-06T12:12:48Z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0x010100B6E9258B2250AA4494CA118498315B6C</vt:lpwstr>
  </property>
  <property fmtid="{D5CDD505-2E9C-101B-9397-08002B2CF9AE}" pid="3" name="MediaServiceImageTags">
    <vt:lpwstr/>
  </property>
</Properties>
</file>